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1"/>
  </p:notesMasterIdLst>
  <p:handoutMasterIdLst>
    <p:handoutMasterId r:id="rId42"/>
  </p:handoutMasterIdLst>
  <p:sldIdLst>
    <p:sldId id="298" r:id="rId4"/>
    <p:sldId id="283" r:id="rId5"/>
    <p:sldId id="292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8" r:id="rId16"/>
    <p:sldId id="309" r:id="rId17"/>
    <p:sldId id="310" r:id="rId18"/>
    <p:sldId id="312" r:id="rId19"/>
    <p:sldId id="313" r:id="rId20"/>
    <p:sldId id="311" r:id="rId21"/>
    <p:sldId id="314" r:id="rId22"/>
    <p:sldId id="315" r:id="rId23"/>
    <p:sldId id="316" r:id="rId24"/>
    <p:sldId id="317" r:id="rId25"/>
    <p:sldId id="318" r:id="rId26"/>
    <p:sldId id="319" r:id="rId27"/>
    <p:sldId id="328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9" r:id="rId37"/>
    <p:sldId id="330" r:id="rId38"/>
    <p:sldId id="332" r:id="rId39"/>
    <p:sldId id="331" r:id="rId4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46C43-267B-4481-B2C8-A2BAE9CA22C3}" v="102" dt="2023-04-04T19:54:03.775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ia Leo Folliero" userId="b8e63fdacf83e44e" providerId="LiveId" clId="{46046C43-267B-4481-B2C8-A2BAE9CA22C3}"/>
    <pc:docChg chg="undo custSel addSld delSld modSld sldOrd">
      <pc:chgData name="Alessia Leo Folliero" userId="b8e63fdacf83e44e" providerId="LiveId" clId="{46046C43-267B-4481-B2C8-A2BAE9CA22C3}" dt="2023-04-04T19:57:06.834" v="9472" actId="20577"/>
      <pc:docMkLst>
        <pc:docMk/>
      </pc:docMkLst>
      <pc:sldChg chg="del">
        <pc:chgData name="Alessia Leo Folliero" userId="b8e63fdacf83e44e" providerId="LiveId" clId="{46046C43-267B-4481-B2C8-A2BAE9CA22C3}" dt="2023-04-04T09:25:02.839" v="1926" actId="2696"/>
        <pc:sldMkLst>
          <pc:docMk/>
          <pc:sldMk cId="742591817" sldId="281"/>
        </pc:sldMkLst>
      </pc:sldChg>
      <pc:sldChg chg="modSp mod modTransition">
        <pc:chgData name="Alessia Leo Folliero" userId="b8e63fdacf83e44e" providerId="LiveId" clId="{46046C43-267B-4481-B2C8-A2BAE9CA22C3}" dt="2023-04-04T19:55:37.243" v="9411" actId="20577"/>
        <pc:sldMkLst>
          <pc:docMk/>
          <pc:sldMk cId="1329746698" sldId="283"/>
        </pc:sldMkLst>
        <pc:spChg chg="mod">
          <ac:chgData name="Alessia Leo Folliero" userId="b8e63fdacf83e44e" providerId="LiveId" clId="{46046C43-267B-4481-B2C8-A2BAE9CA22C3}" dt="2023-04-04T09:06:04.544" v="324" actId="20577"/>
          <ac:spMkLst>
            <pc:docMk/>
            <pc:sldMk cId="1329746698" sldId="283"/>
            <ac:spMk id="2" creationId="{3560F281-4FF6-4617-A809-AC9C15ECF18A}"/>
          </ac:spMkLst>
        </pc:spChg>
        <pc:spChg chg="mod">
          <ac:chgData name="Alessia Leo Folliero" userId="b8e63fdacf83e44e" providerId="LiveId" clId="{46046C43-267B-4481-B2C8-A2BAE9CA22C3}" dt="2023-04-04T19:55:37.243" v="9411" actId="20577"/>
          <ac:spMkLst>
            <pc:docMk/>
            <pc:sldMk cId="1329746698" sldId="283"/>
            <ac:spMk id="4" creationId="{D355C61F-C8F1-4977-8E1F-F16C0D9EA88C}"/>
          </ac:spMkLst>
        </pc:spChg>
      </pc:sldChg>
      <pc:sldChg chg="del">
        <pc:chgData name="Alessia Leo Folliero" userId="b8e63fdacf83e44e" providerId="LiveId" clId="{46046C43-267B-4481-B2C8-A2BAE9CA22C3}" dt="2023-04-04T12:48:44.663" v="3217" actId="2696"/>
        <pc:sldMkLst>
          <pc:docMk/>
          <pc:sldMk cId="3188837873" sldId="284"/>
        </pc:sldMkLst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665219316" sldId="285"/>
        </pc:sldMkLst>
      </pc:sldChg>
      <pc:sldChg chg="addSp delSp modSp mod ord modTransition modClrScheme chgLayout">
        <pc:chgData name="Alessia Leo Folliero" userId="b8e63fdacf83e44e" providerId="LiveId" clId="{46046C43-267B-4481-B2C8-A2BAE9CA22C3}" dt="2023-04-04T12:48:36.562" v="3216" actId="20577"/>
        <pc:sldMkLst>
          <pc:docMk/>
          <pc:sldMk cId="4091674644" sldId="292"/>
        </pc:sldMkLst>
        <pc:spChg chg="mod ord">
          <ac:chgData name="Alessia Leo Folliero" userId="b8e63fdacf83e44e" providerId="LiveId" clId="{46046C43-267B-4481-B2C8-A2BAE9CA22C3}" dt="2023-04-04T09:13:47.064" v="1475" actId="13926"/>
          <ac:spMkLst>
            <pc:docMk/>
            <pc:sldMk cId="4091674644" sldId="292"/>
            <ac:spMk id="3" creationId="{200B3D2B-613A-41BE-987D-E6A1324B456D}"/>
          </ac:spMkLst>
        </pc:spChg>
        <pc:spChg chg="add del mod">
          <ac:chgData name="Alessia Leo Folliero" userId="b8e63fdacf83e44e" providerId="LiveId" clId="{46046C43-267B-4481-B2C8-A2BAE9CA22C3}" dt="2023-04-04T09:12:36.858" v="1425" actId="21"/>
          <ac:spMkLst>
            <pc:docMk/>
            <pc:sldMk cId="4091674644" sldId="292"/>
            <ac:spMk id="4" creationId="{61EB4B8A-EC7D-E627-793A-3D318FD2C5D6}"/>
          </ac:spMkLst>
        </pc:spChg>
        <pc:spChg chg="mod">
          <ac:chgData name="Alessia Leo Folliero" userId="b8e63fdacf83e44e" providerId="LiveId" clId="{46046C43-267B-4481-B2C8-A2BAE9CA22C3}" dt="2023-04-04T09:13:15.171" v="1470" actId="26606"/>
          <ac:spMkLst>
            <pc:docMk/>
            <pc:sldMk cId="4091674644" sldId="292"/>
            <ac:spMk id="5" creationId="{BDD5A594-D852-43BB-B591-E9D9027253BD}"/>
          </ac:spMkLst>
        </pc:spChg>
        <pc:spChg chg="add mod">
          <ac:chgData name="Alessia Leo Folliero" userId="b8e63fdacf83e44e" providerId="LiveId" clId="{46046C43-267B-4481-B2C8-A2BAE9CA22C3}" dt="2023-04-04T09:14:40.352" v="1479" actId="207"/>
          <ac:spMkLst>
            <pc:docMk/>
            <pc:sldMk cId="4091674644" sldId="292"/>
            <ac:spMk id="6" creationId="{292F50A7-9475-A1F8-9AC1-849C3B3201DC}"/>
          </ac:spMkLst>
        </pc:spChg>
        <pc:spChg chg="add mod">
          <ac:chgData name="Alessia Leo Folliero" userId="b8e63fdacf83e44e" providerId="LiveId" clId="{46046C43-267B-4481-B2C8-A2BAE9CA22C3}" dt="2023-04-04T09:15:39.040" v="1511" actId="255"/>
          <ac:spMkLst>
            <pc:docMk/>
            <pc:sldMk cId="4091674644" sldId="292"/>
            <ac:spMk id="7" creationId="{E6B0ACC3-BAD3-BEBE-EDD9-5E0308D287FD}"/>
          </ac:spMkLst>
        </pc:spChg>
        <pc:spChg chg="add mod">
          <ac:chgData name="Alessia Leo Folliero" userId="b8e63fdacf83e44e" providerId="LiveId" clId="{46046C43-267B-4481-B2C8-A2BAE9CA22C3}" dt="2023-04-04T12:48:36.562" v="3216" actId="20577"/>
          <ac:spMkLst>
            <pc:docMk/>
            <pc:sldMk cId="4091674644" sldId="292"/>
            <ac:spMk id="8" creationId="{7AA571C8-2966-5EFB-ED56-79C1EBA2CB7D}"/>
          </ac:spMkLst>
        </pc:spChg>
        <pc:spChg chg="del mod">
          <ac:chgData name="Alessia Leo Folliero" userId="b8e63fdacf83e44e" providerId="LiveId" clId="{46046C43-267B-4481-B2C8-A2BAE9CA22C3}" dt="2023-04-04T09:12:32.605" v="1424" actId="21"/>
          <ac:spMkLst>
            <pc:docMk/>
            <pc:sldMk cId="4091674644" sldId="292"/>
            <ac:spMk id="14" creationId="{F278402B-CA7D-4F5B-B3FA-ED74AB3CFB6C}"/>
          </ac:spMkLst>
        </pc:spChg>
        <pc:spChg chg="add mod">
          <ac:chgData name="Alessia Leo Folliero" userId="b8e63fdacf83e44e" providerId="LiveId" clId="{46046C43-267B-4481-B2C8-A2BAE9CA22C3}" dt="2023-04-04T09:15:57.989" v="1531" actId="120"/>
          <ac:spMkLst>
            <pc:docMk/>
            <pc:sldMk cId="4091674644" sldId="292"/>
            <ac:spMk id="19" creationId="{5A164AE9-CC45-9836-BD8F-B82F656CC7BD}"/>
          </ac:spMkLst>
        </pc:spChg>
        <pc:spChg chg="add mod">
          <ac:chgData name="Alessia Leo Folliero" userId="b8e63fdacf83e44e" providerId="LiveId" clId="{46046C43-267B-4481-B2C8-A2BAE9CA22C3}" dt="2023-04-04T09:13:15.171" v="1470" actId="26606"/>
          <ac:spMkLst>
            <pc:docMk/>
            <pc:sldMk cId="4091674644" sldId="292"/>
            <ac:spMk id="21" creationId="{9D09577C-EF70-063E-E984-03EDF736C41F}"/>
          </ac:spMkLst>
        </pc:spChg>
        <pc:picChg chg="mod">
          <ac:chgData name="Alessia Leo Folliero" userId="b8e63fdacf83e44e" providerId="LiveId" clId="{46046C43-267B-4481-B2C8-A2BAE9CA22C3}" dt="2023-04-04T09:24:05.398" v="1841" actId="14826"/>
          <ac:picMkLst>
            <pc:docMk/>
            <pc:sldMk cId="4091674644" sldId="292"/>
            <ac:picMk id="11" creationId="{2E7ADBC3-DECA-9F4C-9289-9E43C727592F}"/>
          </ac:picMkLst>
        </pc:picChg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2117695413" sldId="293"/>
        </pc:sldMkLst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25800700" sldId="294"/>
        </pc:sldMkLst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2575421478" sldId="295"/>
        </pc:sldMkLst>
      </pc:sldChg>
      <pc:sldChg chg="modSp del mod">
        <pc:chgData name="Alessia Leo Folliero" userId="b8e63fdacf83e44e" providerId="LiveId" clId="{46046C43-267B-4481-B2C8-A2BAE9CA22C3}" dt="2023-04-04T19:12:31.403" v="7343" actId="2696"/>
        <pc:sldMkLst>
          <pc:docMk/>
          <pc:sldMk cId="4153678306" sldId="296"/>
        </pc:sldMkLst>
        <pc:spChg chg="mod">
          <ac:chgData name="Alessia Leo Folliero" userId="b8e63fdacf83e44e" providerId="LiveId" clId="{46046C43-267B-4481-B2C8-A2BAE9CA22C3}" dt="2023-04-04T09:43:48.972" v="3184" actId="20577"/>
          <ac:spMkLst>
            <pc:docMk/>
            <pc:sldMk cId="4153678306" sldId="296"/>
            <ac:spMk id="4" creationId="{60828E04-9C2A-4859-8050-C2DF67A249CB}"/>
          </ac:spMkLst>
        </pc:spChg>
      </pc:sldChg>
      <pc:sldChg chg="addSp delSp modSp mod modTransition">
        <pc:chgData name="Alessia Leo Folliero" userId="b8e63fdacf83e44e" providerId="LiveId" clId="{46046C43-267B-4481-B2C8-A2BAE9CA22C3}" dt="2023-04-04T19:56:10.477" v="9412" actId="20577"/>
        <pc:sldMkLst>
          <pc:docMk/>
          <pc:sldMk cId="722098795" sldId="297"/>
        </pc:sldMkLst>
        <pc:spChg chg="mod">
          <ac:chgData name="Alessia Leo Folliero" userId="b8e63fdacf83e44e" providerId="LiveId" clId="{46046C43-267B-4481-B2C8-A2BAE9CA22C3}" dt="2023-04-04T09:07:17.909" v="534" actId="20577"/>
          <ac:spMkLst>
            <pc:docMk/>
            <pc:sldMk cId="722098795" sldId="297"/>
            <ac:spMk id="2" creationId="{3560F281-4FF6-4617-A809-AC9C15ECF18A}"/>
          </ac:spMkLst>
        </pc:spChg>
        <pc:spChg chg="del">
          <ac:chgData name="Alessia Leo Folliero" userId="b8e63fdacf83e44e" providerId="LiveId" clId="{46046C43-267B-4481-B2C8-A2BAE9CA22C3}" dt="2023-04-04T09:07:24.488" v="535" actId="21"/>
          <ac:spMkLst>
            <pc:docMk/>
            <pc:sldMk cId="722098795" sldId="297"/>
            <ac:spMk id="3" creationId="{611DC577-0A95-47D0-95D9-5F8DA763D46B}"/>
          </ac:spMkLst>
        </pc:spChg>
        <pc:spChg chg="mod">
          <ac:chgData name="Alessia Leo Folliero" userId="b8e63fdacf83e44e" providerId="LiveId" clId="{46046C43-267B-4481-B2C8-A2BAE9CA22C3}" dt="2023-04-04T19:56:10.477" v="9412" actId="20577"/>
          <ac:spMkLst>
            <pc:docMk/>
            <pc:sldMk cId="722098795" sldId="297"/>
            <ac:spMk id="4" creationId="{D355C61F-C8F1-4977-8E1F-F16C0D9EA88C}"/>
          </ac:spMkLst>
        </pc:spChg>
        <pc:spChg chg="add del mod">
          <ac:chgData name="Alessia Leo Folliero" userId="b8e63fdacf83e44e" providerId="LiveId" clId="{46046C43-267B-4481-B2C8-A2BAE9CA22C3}" dt="2023-04-04T09:07:27.362" v="536" actId="21"/>
          <ac:spMkLst>
            <pc:docMk/>
            <pc:sldMk cId="722098795" sldId="297"/>
            <ac:spMk id="7" creationId="{14DE9C43-7DC9-33C3-9A12-0AD485016747}"/>
          </ac:spMkLst>
        </pc:spChg>
        <pc:picChg chg="mod">
          <ac:chgData name="Alessia Leo Folliero" userId="b8e63fdacf83e44e" providerId="LiveId" clId="{46046C43-267B-4481-B2C8-A2BAE9CA22C3}" dt="2023-04-04T09:11:40.637" v="1374" actId="14826"/>
          <ac:picMkLst>
            <pc:docMk/>
            <pc:sldMk cId="722098795" sldId="297"/>
            <ac:picMk id="14" creationId="{7E468295-904F-0743-AD06-67DA21353B9E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57:06.834" v="9472" actId="20577"/>
        <pc:sldMkLst>
          <pc:docMk/>
          <pc:sldMk cId="2252562496" sldId="299"/>
        </pc:sldMkLst>
        <pc:spChg chg="del">
          <ac:chgData name="Alessia Leo Folliero" userId="b8e63fdacf83e44e" providerId="LiveId" clId="{46046C43-267B-4481-B2C8-A2BAE9CA22C3}" dt="2023-04-04T09:26:45.544" v="1930" actId="931"/>
          <ac:spMkLst>
            <pc:docMk/>
            <pc:sldMk cId="2252562496" sldId="299"/>
            <ac:spMk id="2" creationId="{E4E6434C-1217-5A82-17C8-CD9A0992BD6B}"/>
          </ac:spMkLst>
        </pc:spChg>
        <pc:spChg chg="del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3" creationId="{5B178AC9-2079-8052-18F1-9D6F7FE066B3}"/>
          </ac:spMkLst>
        </pc:spChg>
        <pc:spChg chg="del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4" creationId="{93537194-87B8-C7C5-0CF8-44B724A336B4}"/>
          </ac:spMkLst>
        </pc:spChg>
        <pc:spChg chg="del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5" creationId="{57B22018-0D3A-434B-1276-825455C13358}"/>
          </ac:spMkLst>
        </pc:spChg>
        <pc:spChg chg="mod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6" creationId="{0717A6A4-7096-4255-F060-CB8633612BB3}"/>
          </ac:spMkLst>
        </pc:spChg>
        <pc:spChg chg="mod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7" creationId="{97A95C45-A8B6-3D7C-5B32-775FA0C85FDE}"/>
          </ac:spMkLst>
        </pc:spChg>
        <pc:spChg chg="add mod">
          <ac:chgData name="Alessia Leo Folliero" userId="b8e63fdacf83e44e" providerId="LiveId" clId="{46046C43-267B-4481-B2C8-A2BAE9CA22C3}" dt="2023-04-04T09:27:13.634" v="1961" actId="20577"/>
          <ac:spMkLst>
            <pc:docMk/>
            <pc:sldMk cId="2252562496" sldId="299"/>
            <ac:spMk id="14" creationId="{D7C6741E-B25D-48A2-29DD-BB8AC2DB9DB7}"/>
          </ac:spMkLst>
        </pc:spChg>
        <pc:spChg chg="add del mod">
          <ac:chgData name="Alessia Leo Folliero" userId="b8e63fdacf83e44e" providerId="LiveId" clId="{46046C43-267B-4481-B2C8-A2BAE9CA22C3}" dt="2023-04-04T09:27:18.143" v="1962" actId="21"/>
          <ac:spMkLst>
            <pc:docMk/>
            <pc:sldMk cId="2252562496" sldId="299"/>
            <ac:spMk id="16" creationId="{690B92FE-2D4C-B212-FEDE-F079D0D6F73E}"/>
          </ac:spMkLst>
        </pc:spChg>
        <pc:spChg chg="add mod">
          <ac:chgData name="Alessia Leo Folliero" userId="b8e63fdacf83e44e" providerId="LiveId" clId="{46046C43-267B-4481-B2C8-A2BAE9CA22C3}" dt="2023-04-04T19:57:06.834" v="9472" actId="20577"/>
          <ac:spMkLst>
            <pc:docMk/>
            <pc:sldMk cId="2252562496" sldId="299"/>
            <ac:spMk id="18" creationId="{F65A232C-9738-1312-F1CE-6DC6FAF783C4}"/>
          </ac:spMkLst>
        </pc:spChg>
        <pc:picChg chg="add mod">
          <ac:chgData name="Alessia Leo Folliero" userId="b8e63fdacf83e44e" providerId="LiveId" clId="{46046C43-267B-4481-B2C8-A2BAE9CA22C3}" dt="2023-04-04T09:27:05.013" v="1937" actId="1076"/>
          <ac:picMkLst>
            <pc:docMk/>
            <pc:sldMk cId="2252562496" sldId="299"/>
            <ac:picMk id="9" creationId="{45929A01-5036-A58B-6D0E-C9E9C2F369E6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29.552" v="7366"/>
        <pc:sldMkLst>
          <pc:docMk/>
          <pc:sldMk cId="1552998943" sldId="300"/>
        </pc:sldMkLst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2" creationId="{078F66D2-0814-9D3A-DBEC-9BF7DF363A6D}"/>
          </ac:spMkLst>
        </pc:spChg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3" creationId="{0CBF3F9C-335D-C9FB-4706-9A7A76F45A3E}"/>
          </ac:spMkLst>
        </pc:spChg>
        <pc:spChg chg="del mod">
          <ac:chgData name="Alessia Leo Folliero" userId="b8e63fdacf83e44e" providerId="LiveId" clId="{46046C43-267B-4481-B2C8-A2BAE9CA22C3}" dt="2023-04-04T09:38:49.840" v="3114" actId="26606"/>
          <ac:spMkLst>
            <pc:docMk/>
            <pc:sldMk cId="1552998943" sldId="300"/>
            <ac:spMk id="4" creationId="{475D894A-6A1D-92AC-80FD-67542874586F}"/>
          </ac:spMkLst>
        </pc:spChg>
        <pc:spChg chg="del">
          <ac:chgData name="Alessia Leo Folliero" userId="b8e63fdacf83e44e" providerId="LiveId" clId="{46046C43-267B-4481-B2C8-A2BAE9CA22C3}" dt="2023-04-04T09:38:49.840" v="3114" actId="26606"/>
          <ac:spMkLst>
            <pc:docMk/>
            <pc:sldMk cId="1552998943" sldId="300"/>
            <ac:spMk id="5" creationId="{EABF56BC-8F6A-2F07-FCDC-E0CE22A0ECE7}"/>
          </ac:spMkLst>
        </pc:spChg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6" creationId="{5C185EEC-4284-1E0A-A90A-4BA6C9E3B7F5}"/>
          </ac:spMkLst>
        </pc:spChg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7" creationId="{6DAF9E16-AF50-E42A-9CAE-F5FDFE771B8C}"/>
          </ac:spMkLst>
        </pc:spChg>
        <pc:spChg chg="add del mod">
          <ac:chgData name="Alessia Leo Folliero" userId="b8e63fdacf83e44e" providerId="LiveId" clId="{46046C43-267B-4481-B2C8-A2BAE9CA22C3}" dt="2023-04-04T09:42:30.124" v="3137" actId="21"/>
          <ac:spMkLst>
            <pc:docMk/>
            <pc:sldMk cId="1552998943" sldId="300"/>
            <ac:spMk id="10" creationId="{95F13223-95D5-DB76-B55F-FE20827FEC55}"/>
          </ac:spMkLst>
        </pc:spChg>
        <pc:spChg chg="add del mod">
          <ac:chgData name="Alessia Leo Folliero" userId="b8e63fdacf83e44e" providerId="LiveId" clId="{46046C43-267B-4481-B2C8-A2BAE9CA22C3}" dt="2023-04-04T09:42:26.795" v="3136" actId="21"/>
          <ac:spMkLst>
            <pc:docMk/>
            <pc:sldMk cId="1552998943" sldId="300"/>
            <ac:spMk id="13" creationId="{45CD5536-8623-E519-42B3-B5654644F310}"/>
          </ac:spMkLst>
        </pc:spChg>
        <pc:spChg chg="add del mod">
          <ac:chgData name="Alessia Leo Folliero" userId="b8e63fdacf83e44e" providerId="LiveId" clId="{46046C43-267B-4481-B2C8-A2BAE9CA22C3}" dt="2023-04-04T09:39:37.701" v="3118" actId="21"/>
          <ac:spMkLst>
            <pc:docMk/>
            <pc:sldMk cId="1552998943" sldId="300"/>
            <ac:spMk id="18" creationId="{79C95A56-75D1-FB1A-088D-497AB3484325}"/>
          </ac:spMkLst>
        </pc:spChg>
        <pc:spChg chg="add del mod">
          <ac:chgData name="Alessia Leo Folliero" userId="b8e63fdacf83e44e" providerId="LiveId" clId="{46046C43-267B-4481-B2C8-A2BAE9CA22C3}" dt="2023-04-04T09:39:48.128" v="3119" actId="21"/>
          <ac:spMkLst>
            <pc:docMk/>
            <pc:sldMk cId="1552998943" sldId="300"/>
            <ac:spMk id="20" creationId="{8A45AF76-BFD1-EC86-DD81-C9E6986BC69E}"/>
          </ac:spMkLst>
        </pc:spChg>
        <pc:graphicFrameChg chg="add mod modGraphic">
          <ac:chgData name="Alessia Leo Folliero" userId="b8e63fdacf83e44e" providerId="LiveId" clId="{46046C43-267B-4481-B2C8-A2BAE9CA22C3}" dt="2023-04-04T09:45:13.303" v="3186"/>
          <ac:graphicFrameMkLst>
            <pc:docMk/>
            <pc:sldMk cId="1552998943" sldId="300"/>
            <ac:graphicFrameMk id="9" creationId="{03379E04-A0ED-EC30-C079-67E04116869B}"/>
          </ac:graphicFrameMkLst>
        </pc:graphicFrameChg>
      </pc:sldChg>
      <pc:sldChg chg="modSp new del mod">
        <pc:chgData name="Alessia Leo Folliero" userId="b8e63fdacf83e44e" providerId="LiveId" clId="{46046C43-267B-4481-B2C8-A2BAE9CA22C3}" dt="2023-04-04T12:49:28.872" v="3273" actId="2696"/>
        <pc:sldMkLst>
          <pc:docMk/>
          <pc:sldMk cId="1316766940" sldId="301"/>
        </pc:sldMkLst>
        <pc:spChg chg="mod">
          <ac:chgData name="Alessia Leo Folliero" userId="b8e63fdacf83e44e" providerId="LiveId" clId="{46046C43-267B-4481-B2C8-A2BAE9CA22C3}" dt="2023-04-04T12:49:25.579" v="3272" actId="20577"/>
          <ac:spMkLst>
            <pc:docMk/>
            <pc:sldMk cId="1316766940" sldId="301"/>
            <ac:spMk id="3" creationId="{D1D00173-AE38-6F20-AEF5-5A7A14835281}"/>
          </ac:spMkLst>
        </pc:spChg>
      </pc:sldChg>
      <pc:sldChg chg="addSp delSp modSp new mod ord modTransition modClrScheme chgLayout">
        <pc:chgData name="Alessia Leo Folliero" userId="b8e63fdacf83e44e" providerId="LiveId" clId="{46046C43-267B-4481-B2C8-A2BAE9CA22C3}" dt="2023-04-04T19:15:31.873" v="7367"/>
        <pc:sldMkLst>
          <pc:docMk/>
          <pc:sldMk cId="3871347318" sldId="301"/>
        </pc:sldMkLst>
        <pc:spChg chg="del">
          <ac:chgData name="Alessia Leo Folliero" userId="b8e63fdacf83e44e" providerId="LiveId" clId="{46046C43-267B-4481-B2C8-A2BAE9CA22C3}" dt="2023-04-04T12:51:19.726" v="3301" actId="931"/>
          <ac:spMkLst>
            <pc:docMk/>
            <pc:sldMk cId="3871347318" sldId="301"/>
            <ac:spMk id="2" creationId="{103E02A4-B223-DAD1-CB77-20179F1F02F7}"/>
          </ac:spMkLst>
        </pc:spChg>
        <pc:spChg chg="mod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3" creationId="{50217999-D95B-3E5F-E607-9D7C7CC80553}"/>
          </ac:spMkLst>
        </pc:spChg>
        <pc:spChg chg="del">
          <ac:chgData name="Alessia Leo Folliero" userId="b8e63fdacf83e44e" providerId="LiveId" clId="{46046C43-267B-4481-B2C8-A2BAE9CA22C3}" dt="2023-04-04T12:50:27.321" v="3300" actId="21"/>
          <ac:spMkLst>
            <pc:docMk/>
            <pc:sldMk cId="3871347318" sldId="301"/>
            <ac:spMk id="4" creationId="{7C00E912-CAD4-9F2A-D761-E779BFB9CEF5}"/>
          </ac:spMkLst>
        </pc:spChg>
        <pc:spChg chg="add del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5" creationId="{8BE15DEC-4E83-8DF6-073D-F0C960C63535}"/>
          </ac:spMkLst>
        </pc:spChg>
        <pc:spChg chg="mod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6" creationId="{8DF5F860-A57D-8058-5DF0-7D2F19799301}"/>
          </ac:spMkLst>
        </pc:spChg>
        <pc:spChg chg="mod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7" creationId="{F4429434-5B7A-AFD6-C22D-6C809F054147}"/>
          </ac:spMkLst>
        </pc:spChg>
        <pc:spChg chg="add del mod">
          <ac:chgData name="Alessia Leo Folliero" userId="b8e63fdacf83e44e" providerId="LiveId" clId="{46046C43-267B-4481-B2C8-A2BAE9CA22C3}" dt="2023-04-04T12:51:32.564" v="3305" actId="26606"/>
          <ac:spMkLst>
            <pc:docMk/>
            <pc:sldMk cId="3871347318" sldId="301"/>
            <ac:spMk id="14" creationId="{DAE2DF39-B142-C57A-9D41-D98037232C04}"/>
          </ac:spMkLst>
        </pc:spChg>
        <pc:spChg chg="add mod">
          <ac:chgData name="Alessia Leo Folliero" userId="b8e63fdacf83e44e" providerId="LiveId" clId="{46046C43-267B-4481-B2C8-A2BAE9CA22C3}" dt="2023-04-04T12:51:55.757" v="3400" actId="20577"/>
          <ac:spMkLst>
            <pc:docMk/>
            <pc:sldMk cId="3871347318" sldId="301"/>
            <ac:spMk id="16" creationId="{30C95030-4ED2-43BD-F5A5-91AB80C8BA7A}"/>
          </ac:spMkLst>
        </pc:spChg>
        <pc:picChg chg="add mod ord">
          <ac:chgData name="Alessia Leo Folliero" userId="b8e63fdacf83e44e" providerId="LiveId" clId="{46046C43-267B-4481-B2C8-A2BAE9CA22C3}" dt="2023-04-04T12:52:03.562" v="3402" actId="14100"/>
          <ac:picMkLst>
            <pc:docMk/>
            <pc:sldMk cId="3871347318" sldId="301"/>
            <ac:picMk id="9" creationId="{A9EFCC66-148A-0779-8480-8E225BB7E512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34.887" v="7368"/>
        <pc:sldMkLst>
          <pc:docMk/>
          <pc:sldMk cId="2598877861" sldId="302"/>
        </pc:sldMkLst>
        <pc:spChg chg="del">
          <ac:chgData name="Alessia Leo Folliero" userId="b8e63fdacf83e44e" providerId="LiveId" clId="{46046C43-267B-4481-B2C8-A2BAE9CA22C3}" dt="2023-04-04T12:59:08.151" v="3472" actId="931"/>
          <ac:spMkLst>
            <pc:docMk/>
            <pc:sldMk cId="2598877861" sldId="302"/>
            <ac:spMk id="2" creationId="{0DA957E8-72AD-1561-E6D7-5B6D88BE99DB}"/>
          </ac:spMkLst>
        </pc:spChg>
        <pc:spChg chg="del">
          <ac:chgData name="Alessia Leo Folliero" userId="b8e63fdacf83e44e" providerId="LiveId" clId="{46046C43-267B-4481-B2C8-A2BAE9CA22C3}" dt="2023-04-04T12:52:34.999" v="3404" actId="21"/>
          <ac:spMkLst>
            <pc:docMk/>
            <pc:sldMk cId="2598877861" sldId="302"/>
            <ac:spMk id="3" creationId="{9C0BA4A2-65BF-51C0-298E-9BEF3BDDF5F8}"/>
          </ac:spMkLst>
        </pc:spChg>
        <pc:spChg chg="mod ord">
          <ac:chgData name="Alessia Leo Folliero" userId="b8e63fdacf83e44e" providerId="LiveId" clId="{46046C43-267B-4481-B2C8-A2BAE9CA22C3}" dt="2023-04-04T12:59:40.107" v="3526" actId="26606"/>
          <ac:spMkLst>
            <pc:docMk/>
            <pc:sldMk cId="2598877861" sldId="302"/>
            <ac:spMk id="4" creationId="{E4D9658D-28CC-EF34-6B23-A109C400BA85}"/>
          </ac:spMkLst>
        </pc:spChg>
        <pc:spChg chg="mod ord">
          <ac:chgData name="Alessia Leo Folliero" userId="b8e63fdacf83e44e" providerId="LiveId" clId="{46046C43-267B-4481-B2C8-A2BAE9CA22C3}" dt="2023-04-04T12:59:40.107" v="3526" actId="26606"/>
          <ac:spMkLst>
            <pc:docMk/>
            <pc:sldMk cId="2598877861" sldId="302"/>
            <ac:spMk id="5" creationId="{227385F5-70C0-2B92-0003-294969E04B95}"/>
          </ac:spMkLst>
        </pc:spChg>
        <pc:spChg chg="mod ord">
          <ac:chgData name="Alessia Leo Folliero" userId="b8e63fdacf83e44e" providerId="LiveId" clId="{46046C43-267B-4481-B2C8-A2BAE9CA22C3}" dt="2023-04-04T13:00:11.622" v="3533" actId="14100"/>
          <ac:spMkLst>
            <pc:docMk/>
            <pc:sldMk cId="2598877861" sldId="302"/>
            <ac:spMk id="6" creationId="{3DDE51C2-2886-32C0-2529-B5742A562E02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3" creationId="{00C6D18C-B95E-745F-9669-A2C75C1088C7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5" creationId="{800145F5-4443-32CB-2E4B-22491F7DC000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7" creationId="{A7FBBAE0-2907-6EAB-E262-FB9A26AC765B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9" creationId="{96821D28-B420-C7A0-5B89-B6A98E2CF2A4}"/>
          </ac:spMkLst>
        </pc:spChg>
        <pc:spChg chg="add mod">
          <ac:chgData name="Alessia Leo Folliero" userId="b8e63fdacf83e44e" providerId="LiveId" clId="{46046C43-267B-4481-B2C8-A2BAE9CA22C3}" dt="2023-04-04T13:00:25.005" v="3537" actId="255"/>
          <ac:spMkLst>
            <pc:docMk/>
            <pc:sldMk cId="2598877861" sldId="302"/>
            <ac:spMk id="21" creationId="{9337BFDC-C259-DF1C-2DD6-E7B4F818402B}"/>
          </ac:spMkLst>
        </pc:spChg>
        <pc:picChg chg="add mod ord">
          <ac:chgData name="Alessia Leo Folliero" userId="b8e63fdacf83e44e" providerId="LiveId" clId="{46046C43-267B-4481-B2C8-A2BAE9CA22C3}" dt="2023-04-04T12:59:40.107" v="3526" actId="26606"/>
          <ac:picMkLst>
            <pc:docMk/>
            <pc:sldMk cId="2598877861" sldId="302"/>
            <ac:picMk id="8" creationId="{24AFCFBC-DCF2-56EB-690E-F45901C775C7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38.112" v="7369"/>
        <pc:sldMkLst>
          <pc:docMk/>
          <pc:sldMk cId="1315686723" sldId="303"/>
        </pc:sldMkLst>
        <pc:spChg chg="del">
          <ac:chgData name="Alessia Leo Folliero" userId="b8e63fdacf83e44e" providerId="LiveId" clId="{46046C43-267B-4481-B2C8-A2BAE9CA22C3}" dt="2023-04-04T13:03:13.438" v="3539" actId="931"/>
          <ac:spMkLst>
            <pc:docMk/>
            <pc:sldMk cId="1315686723" sldId="303"/>
            <ac:spMk id="2" creationId="{1FDC9DB8-847A-7DDF-A17A-F3C0208686B2}"/>
          </ac:spMkLst>
        </pc:spChg>
        <pc:spChg chg="add del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3" creationId="{4FDE33CD-F3D7-A965-07E2-5B0A5038B23A}"/>
          </ac:spMkLst>
        </pc:spChg>
        <pc:spChg chg="add del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4" creationId="{C894C54B-DF59-FC6F-73A5-7CDC8E951D22}"/>
          </ac:spMkLst>
        </pc:spChg>
        <pc:spChg chg="mod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5" creationId="{C1AE3C28-A63F-220C-9846-57BFA8552AE7}"/>
          </ac:spMkLst>
        </pc:spChg>
        <pc:spChg chg="mod modVis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6" creationId="{EDA84919-323B-AC65-56DB-71E7B2681F63}"/>
          </ac:spMkLst>
        </pc:spChg>
        <pc:spChg chg="add del mod">
          <ac:chgData name="Alessia Leo Folliero" userId="b8e63fdacf83e44e" providerId="LiveId" clId="{46046C43-267B-4481-B2C8-A2BAE9CA22C3}" dt="2023-04-04T13:03:19.637" v="3541" actId="26606"/>
          <ac:spMkLst>
            <pc:docMk/>
            <pc:sldMk cId="1315686723" sldId="303"/>
            <ac:spMk id="13" creationId="{F99E8012-F775-E248-61D0-49CDE3A42B45}"/>
          </ac:spMkLst>
        </pc:spChg>
        <pc:spChg chg="add del mod">
          <ac:chgData name="Alessia Leo Folliero" userId="b8e63fdacf83e44e" providerId="LiveId" clId="{46046C43-267B-4481-B2C8-A2BAE9CA22C3}" dt="2023-04-04T13:03:19.637" v="3541" actId="26606"/>
          <ac:spMkLst>
            <pc:docMk/>
            <pc:sldMk cId="1315686723" sldId="303"/>
            <ac:spMk id="15" creationId="{220938AB-7EB9-9C7B-A0D0-3B20A920105F}"/>
          </ac:spMkLst>
        </pc:spChg>
        <pc:spChg chg="add del mod">
          <ac:chgData name="Alessia Leo Folliero" userId="b8e63fdacf83e44e" providerId="LiveId" clId="{46046C43-267B-4481-B2C8-A2BAE9CA22C3}" dt="2023-04-04T13:03:25.893" v="3543" actId="26606"/>
          <ac:spMkLst>
            <pc:docMk/>
            <pc:sldMk cId="1315686723" sldId="303"/>
            <ac:spMk id="17" creationId="{49F85186-F7A5-C1B6-6EA0-9D9A07614D1C}"/>
          </ac:spMkLst>
        </pc:spChg>
        <pc:spChg chg="add del mod">
          <ac:chgData name="Alessia Leo Folliero" userId="b8e63fdacf83e44e" providerId="LiveId" clId="{46046C43-267B-4481-B2C8-A2BAE9CA22C3}" dt="2023-04-04T13:03:25.893" v="3543" actId="26606"/>
          <ac:spMkLst>
            <pc:docMk/>
            <pc:sldMk cId="1315686723" sldId="303"/>
            <ac:spMk id="18" creationId="{F0290762-7B29-FB12-2B78-745E9D072382}"/>
          </ac:spMkLst>
        </pc:spChg>
        <pc:picChg chg="add mod">
          <ac:chgData name="Alessia Leo Folliero" userId="b8e63fdacf83e44e" providerId="LiveId" clId="{46046C43-267B-4481-B2C8-A2BAE9CA22C3}" dt="2023-04-04T13:03:58.839" v="3547" actId="14100"/>
          <ac:picMkLst>
            <pc:docMk/>
            <pc:sldMk cId="1315686723" sldId="303"/>
            <ac:picMk id="8" creationId="{DF33A295-74EA-714C-ACF3-4EB65B0FCB40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15:45.394" v="7371"/>
        <pc:sldMkLst>
          <pc:docMk/>
          <pc:sldMk cId="1952755216" sldId="304"/>
        </pc:sldMkLst>
        <pc:spChg chg="del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2" creationId="{0A9079B0-53F6-4A4D-5AAC-896265054454}"/>
          </ac:spMkLst>
        </pc:spChg>
        <pc:spChg chg="del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3" creationId="{A745D278-3E40-D5DA-DC08-348C264C0F09}"/>
          </ac:spMkLst>
        </pc:spChg>
        <pc:spChg chg="mod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4" creationId="{FF95789C-E3B3-9966-1219-5779EC92C669}"/>
          </ac:spMkLst>
        </pc:spChg>
        <pc:spChg chg="mod modVis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5" creationId="{3D789DD3-299F-75CE-197B-7710A8378EFF}"/>
          </ac:spMkLst>
        </pc:spChg>
        <pc:picChg chg="add mod ord">
          <ac:chgData name="Alessia Leo Folliero" userId="b8e63fdacf83e44e" providerId="LiveId" clId="{46046C43-267B-4481-B2C8-A2BAE9CA22C3}" dt="2023-04-04T13:05:19.959" v="3552" actId="26606"/>
          <ac:picMkLst>
            <pc:docMk/>
            <pc:sldMk cId="1952755216" sldId="304"/>
            <ac:picMk id="7" creationId="{6231769B-802B-B8A7-B432-DB338B020E24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15:48.306" v="7372"/>
        <pc:sldMkLst>
          <pc:docMk/>
          <pc:sldMk cId="762504971" sldId="305"/>
        </pc:sldMkLst>
        <pc:spChg chg="mod">
          <ac:chgData name="Alessia Leo Folliero" userId="b8e63fdacf83e44e" providerId="LiveId" clId="{46046C43-267B-4481-B2C8-A2BAE9CA22C3}" dt="2023-04-04T13:09:49.090" v="3559" actId="26606"/>
          <ac:spMkLst>
            <pc:docMk/>
            <pc:sldMk cId="762504971" sldId="305"/>
            <ac:spMk id="2" creationId="{7364B2FF-D470-B0F1-336E-8B5419C9EE6D}"/>
          </ac:spMkLst>
        </pc:spChg>
        <pc:spChg chg="mod modVis">
          <ac:chgData name="Alessia Leo Folliero" userId="b8e63fdacf83e44e" providerId="LiveId" clId="{46046C43-267B-4481-B2C8-A2BAE9CA22C3}" dt="2023-04-04T13:09:49.090" v="3559" actId="26606"/>
          <ac:spMkLst>
            <pc:docMk/>
            <pc:sldMk cId="762504971" sldId="305"/>
            <ac:spMk id="3" creationId="{C871BC7C-D64E-5E50-8C2C-1332D9167F06}"/>
          </ac:spMkLst>
        </pc:spChg>
        <pc:spChg chg="del">
          <ac:chgData name="Alessia Leo Folliero" userId="b8e63fdacf83e44e" providerId="LiveId" clId="{46046C43-267B-4481-B2C8-A2BAE9CA22C3}" dt="2023-04-04T13:09:49.090" v="3559" actId="26606"/>
          <ac:spMkLst>
            <pc:docMk/>
            <pc:sldMk cId="762504971" sldId="305"/>
            <ac:spMk id="4" creationId="{7B4796A1-14D5-74B4-82A2-AD83EE595E93}"/>
          </ac:spMkLst>
        </pc:spChg>
        <pc:picChg chg="add mod ord">
          <ac:chgData name="Alessia Leo Folliero" userId="b8e63fdacf83e44e" providerId="LiveId" clId="{46046C43-267B-4481-B2C8-A2BAE9CA22C3}" dt="2023-04-04T13:09:49.090" v="3559" actId="26606"/>
          <ac:picMkLst>
            <pc:docMk/>
            <pc:sldMk cId="762504971" sldId="305"/>
            <ac:picMk id="6" creationId="{8D0F1E61-55F0-B041-888E-813481BFDD55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52.422" v="7373"/>
        <pc:sldMkLst>
          <pc:docMk/>
          <pc:sldMk cId="16967807" sldId="306"/>
        </pc:sldMkLst>
        <pc:spChg chg="mod">
          <ac:chgData name="Alessia Leo Folliero" userId="b8e63fdacf83e44e" providerId="LiveId" clId="{46046C43-267B-4481-B2C8-A2BAE9CA22C3}" dt="2023-04-04T13:13:17.939" v="3566" actId="26606"/>
          <ac:spMkLst>
            <pc:docMk/>
            <pc:sldMk cId="16967807" sldId="306"/>
            <ac:spMk id="2" creationId="{DB777EC4-B887-182D-30E2-A9DCF3CCEFE7}"/>
          </ac:spMkLst>
        </pc:spChg>
        <pc:spChg chg="mod modVis">
          <ac:chgData name="Alessia Leo Folliero" userId="b8e63fdacf83e44e" providerId="LiveId" clId="{46046C43-267B-4481-B2C8-A2BAE9CA22C3}" dt="2023-04-04T13:13:17.939" v="3566" actId="26606"/>
          <ac:spMkLst>
            <pc:docMk/>
            <pc:sldMk cId="16967807" sldId="306"/>
            <ac:spMk id="3" creationId="{C138714D-1451-4B93-C7A4-68E5DACDD388}"/>
          </ac:spMkLst>
        </pc:spChg>
        <pc:spChg chg="del">
          <ac:chgData name="Alessia Leo Folliero" userId="b8e63fdacf83e44e" providerId="LiveId" clId="{46046C43-267B-4481-B2C8-A2BAE9CA22C3}" dt="2023-04-04T13:13:17.939" v="3566" actId="26606"/>
          <ac:spMkLst>
            <pc:docMk/>
            <pc:sldMk cId="16967807" sldId="306"/>
            <ac:spMk id="4" creationId="{4A9CA1BF-BC77-4C22-C459-0CF8D791994E}"/>
          </ac:spMkLst>
        </pc:spChg>
        <pc:picChg chg="add mod ord">
          <ac:chgData name="Alessia Leo Folliero" userId="b8e63fdacf83e44e" providerId="LiveId" clId="{46046C43-267B-4481-B2C8-A2BAE9CA22C3}" dt="2023-04-04T13:13:17.939" v="3566" actId="26606"/>
          <ac:picMkLst>
            <pc:docMk/>
            <pc:sldMk cId="16967807" sldId="306"/>
            <ac:picMk id="6" creationId="{8FDDF359-CC89-14E4-2EC6-533831FB10B7}"/>
          </ac:picMkLst>
        </pc:picChg>
      </pc:sldChg>
      <pc:sldChg chg="addSp delSp modSp new del mod modClrScheme chgLayout">
        <pc:chgData name="Alessia Leo Folliero" userId="b8e63fdacf83e44e" providerId="LiveId" clId="{46046C43-267B-4481-B2C8-A2BAE9CA22C3}" dt="2023-04-04T13:38:43.526" v="3891" actId="2696"/>
        <pc:sldMkLst>
          <pc:docMk/>
          <pc:sldMk cId="3716806614" sldId="307"/>
        </pc:sldMkLst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2" creationId="{32806921-C879-8114-4969-18223E54E3B8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3" creationId="{4241A7B0-1F04-51B4-A4A7-8F3480A45373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4" creationId="{DC089D7C-DDCE-AB6C-6816-999464164960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5" creationId="{323F42D4-4EF2-18B2-7981-BCAAB61DEA82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6" creationId="{CA86BF45-A21B-CBDE-D443-A39E3E87DE97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7" creationId="{B05ACEB2-707D-77B8-E6FD-81750249B10D}"/>
          </ac:spMkLst>
        </pc:spChg>
        <pc:spChg chg="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8" creationId="{6B6835AC-8B0E-423F-0353-07599755110F}"/>
          </ac:spMkLst>
        </pc:spChg>
        <pc:spChg chg="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9" creationId="{2D638023-9D9C-8CD4-F2E7-80F0CC71905C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14" creationId="{653E36C3-1CD7-3404-685B-3E6AD20EE438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16" creationId="{C1EF3921-4FCE-4881-26F2-71B990D5F361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18" creationId="{32A28C56-1536-BC12-657C-D7D9124C4EDF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20" creationId="{244249BD-C9D2-8F19-2172-0323F62A2554}"/>
          </ac:spMkLst>
        </pc:spChg>
      </pc:sldChg>
      <pc:sldChg chg="addSp modSp new mod modTransition">
        <pc:chgData name="Alessia Leo Folliero" userId="b8e63fdacf83e44e" providerId="LiveId" clId="{46046C43-267B-4481-B2C8-A2BAE9CA22C3}" dt="2023-04-04T19:15:55.693" v="7374"/>
        <pc:sldMkLst>
          <pc:docMk/>
          <pc:sldMk cId="3917396248" sldId="308"/>
        </pc:sldMkLst>
        <pc:spChg chg="mod">
          <ac:chgData name="Alessia Leo Folliero" userId="b8e63fdacf83e44e" providerId="LiveId" clId="{46046C43-267B-4481-B2C8-A2BAE9CA22C3}" dt="2023-04-04T13:14:56.505" v="3601" actId="20577"/>
          <ac:spMkLst>
            <pc:docMk/>
            <pc:sldMk cId="3917396248" sldId="308"/>
            <ac:spMk id="2" creationId="{999D198F-96A0-A79E-20CF-8BBEE94B641B}"/>
          </ac:spMkLst>
        </pc:spChg>
        <pc:spChg chg="mod">
          <ac:chgData name="Alessia Leo Folliero" userId="b8e63fdacf83e44e" providerId="LiveId" clId="{46046C43-267B-4481-B2C8-A2BAE9CA22C3}" dt="2023-04-04T13:15:24.162" v="3620" actId="20577"/>
          <ac:spMkLst>
            <pc:docMk/>
            <pc:sldMk cId="3917396248" sldId="308"/>
            <ac:spMk id="3" creationId="{2BB728EF-ED62-2AB6-E858-0DFC1DF60425}"/>
          </ac:spMkLst>
        </pc:spChg>
        <pc:picChg chg="add mod">
          <ac:chgData name="Alessia Leo Folliero" userId="b8e63fdacf83e44e" providerId="LiveId" clId="{46046C43-267B-4481-B2C8-A2BAE9CA22C3}" dt="2023-04-04T13:16:49.850" v="3625" actId="1076"/>
          <ac:picMkLst>
            <pc:docMk/>
            <pc:sldMk cId="3917396248" sldId="308"/>
            <ac:picMk id="7" creationId="{359111DD-8CEE-E72A-2185-F3F43B8299B9}"/>
          </ac:picMkLst>
        </pc:picChg>
      </pc:sldChg>
      <pc:sldChg chg="addSp delSp modSp new mod ord modTransition">
        <pc:chgData name="Alessia Leo Folliero" userId="b8e63fdacf83e44e" providerId="LiveId" clId="{46046C43-267B-4481-B2C8-A2BAE9CA22C3}" dt="2023-04-04T19:16:00.052" v="7375"/>
        <pc:sldMkLst>
          <pc:docMk/>
          <pc:sldMk cId="2330173986" sldId="309"/>
        </pc:sldMkLst>
        <pc:spChg chg="mod">
          <ac:chgData name="Alessia Leo Folliero" userId="b8e63fdacf83e44e" providerId="LiveId" clId="{46046C43-267B-4481-B2C8-A2BAE9CA22C3}" dt="2023-04-04T13:17:18.578" v="3695" actId="20577"/>
          <ac:spMkLst>
            <pc:docMk/>
            <pc:sldMk cId="2330173986" sldId="309"/>
            <ac:spMk id="2" creationId="{4C08CFDC-12AF-BF12-4BAA-4D4641CBF865}"/>
          </ac:spMkLst>
        </pc:spChg>
        <pc:spChg chg="del">
          <ac:chgData name="Alessia Leo Folliero" userId="b8e63fdacf83e44e" providerId="LiveId" clId="{46046C43-267B-4481-B2C8-A2BAE9CA22C3}" dt="2023-04-04T13:17:26.118" v="3696" actId="21"/>
          <ac:spMkLst>
            <pc:docMk/>
            <pc:sldMk cId="2330173986" sldId="309"/>
            <ac:spMk id="3" creationId="{743D7023-8F55-FCEB-0168-A97C871359FE}"/>
          </ac:spMkLst>
        </pc:spChg>
        <pc:spChg chg="del">
          <ac:chgData name="Alessia Leo Folliero" userId="b8e63fdacf83e44e" providerId="LiveId" clId="{46046C43-267B-4481-B2C8-A2BAE9CA22C3}" dt="2023-04-04T13:22:36.727" v="3697" actId="931"/>
          <ac:spMkLst>
            <pc:docMk/>
            <pc:sldMk cId="2330173986" sldId="309"/>
            <ac:spMk id="4" creationId="{303C113E-48A0-99D8-EE5F-00F7B69AA35E}"/>
          </ac:spMkLst>
        </pc:spChg>
        <pc:picChg chg="add mod">
          <ac:chgData name="Alessia Leo Folliero" userId="b8e63fdacf83e44e" providerId="LiveId" clId="{46046C43-267B-4481-B2C8-A2BAE9CA22C3}" dt="2023-04-04T13:22:42.353" v="3701" actId="14100"/>
          <ac:picMkLst>
            <pc:docMk/>
            <pc:sldMk cId="2330173986" sldId="309"/>
            <ac:picMk id="8" creationId="{11E42E28-1D0F-B15A-BD9C-6D8F1E955663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6:03.171" v="7376"/>
        <pc:sldMkLst>
          <pc:docMk/>
          <pc:sldMk cId="1632263431" sldId="310"/>
        </pc:sldMkLst>
        <pc:spChg chg="del">
          <ac:chgData name="Alessia Leo Folliero" userId="b8e63fdacf83e44e" providerId="LiveId" clId="{46046C43-267B-4481-B2C8-A2BAE9CA22C3}" dt="2023-04-04T13:28:47.967" v="3709" actId="21"/>
          <ac:spMkLst>
            <pc:docMk/>
            <pc:sldMk cId="1632263431" sldId="310"/>
            <ac:spMk id="2" creationId="{C95E151A-17EE-0F81-4F90-8C559CBB1E03}"/>
          </ac:spMkLst>
        </pc:spChg>
        <pc:spChg chg="del">
          <ac:chgData name="Alessia Leo Folliero" userId="b8e63fdacf83e44e" providerId="LiveId" clId="{46046C43-267B-4481-B2C8-A2BAE9CA22C3}" dt="2023-04-04T13:28:45.307" v="3708" actId="21"/>
          <ac:spMkLst>
            <pc:docMk/>
            <pc:sldMk cId="1632263431" sldId="310"/>
            <ac:spMk id="3" creationId="{E7ADD162-A3C8-5638-C6F0-D1BF0F42B3DC}"/>
          </ac:spMkLst>
        </pc:spChg>
        <pc:spChg chg="del">
          <ac:chgData name="Alessia Leo Folliero" userId="b8e63fdacf83e44e" providerId="LiveId" clId="{46046C43-267B-4481-B2C8-A2BAE9CA22C3}" dt="2023-04-04T13:28:37.990" v="3705" actId="931"/>
          <ac:spMkLst>
            <pc:docMk/>
            <pc:sldMk cId="1632263431" sldId="310"/>
            <ac:spMk id="4" creationId="{5C6E2067-EACB-5CB8-FA76-C33C7591EEF8}"/>
          </ac:spMkLst>
        </pc:spChg>
        <pc:spChg chg="add mod">
          <ac:chgData name="Alessia Leo Folliero" userId="b8e63fdacf83e44e" providerId="LiveId" clId="{46046C43-267B-4481-B2C8-A2BAE9CA22C3}" dt="2023-04-04T13:32:15.893" v="3856" actId="1076"/>
          <ac:spMkLst>
            <pc:docMk/>
            <pc:sldMk cId="1632263431" sldId="310"/>
            <ac:spMk id="9" creationId="{09BF7613-B5CA-CC75-B7FC-6E4C8DCD39FC}"/>
          </ac:spMkLst>
        </pc:spChg>
        <pc:picChg chg="add mod">
          <ac:chgData name="Alessia Leo Folliero" userId="b8e63fdacf83e44e" providerId="LiveId" clId="{46046C43-267B-4481-B2C8-A2BAE9CA22C3}" dt="2023-04-04T13:28:56.955" v="3711" actId="14100"/>
          <ac:picMkLst>
            <pc:docMk/>
            <pc:sldMk cId="1632263431" sldId="310"/>
            <ac:picMk id="8" creationId="{4A478A9A-C47B-42A0-8ABA-C73A4316E576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6:12.929" v="7379"/>
        <pc:sldMkLst>
          <pc:docMk/>
          <pc:sldMk cId="139704392" sldId="311"/>
        </pc:sldMkLst>
        <pc:spChg chg="del">
          <ac:chgData name="Alessia Leo Folliero" userId="b8e63fdacf83e44e" providerId="LiveId" clId="{46046C43-267B-4481-B2C8-A2BAE9CA22C3}" dt="2023-04-04T17:09:10.181" v="3892" actId="931"/>
          <ac:spMkLst>
            <pc:docMk/>
            <pc:sldMk cId="139704392" sldId="311"/>
            <ac:spMk id="2" creationId="{8540E128-2EF9-1699-AAA9-8E72A6F721C8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3" creationId="{806CE271-F55B-60A1-730D-8AFAF06EB812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4" creationId="{71995965-0B8F-D2B4-A4CB-28CECAEEABD5}"/>
          </ac:spMkLst>
        </pc:spChg>
        <pc:spChg chg="del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5" creationId="{B30847EA-55A4-4E0F-6AC7-CDD4EBFB7BB4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6" creationId="{8E5629BB-6EC9-2B5D-0859-C013C98FAE3C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7" creationId="{4AE058BE-0DDA-739B-CC99-A51CDCC86D88}"/>
          </ac:spMkLst>
        </pc:spChg>
        <pc:picChg chg="add mod ord">
          <ac:chgData name="Alessia Leo Folliero" userId="b8e63fdacf83e44e" providerId="LiveId" clId="{46046C43-267B-4481-B2C8-A2BAE9CA22C3}" dt="2023-04-04T17:09:16.869" v="3895" actId="26606"/>
          <ac:picMkLst>
            <pc:docMk/>
            <pc:sldMk cId="139704392" sldId="311"/>
            <ac:picMk id="9" creationId="{73FA919C-C464-D501-0B65-DC415A1C00CA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6:06.731" v="7377"/>
        <pc:sldMkLst>
          <pc:docMk/>
          <pc:sldMk cId="4227572073" sldId="312"/>
        </pc:sldMkLst>
        <pc:spChg chg="del">
          <ac:chgData name="Alessia Leo Folliero" userId="b8e63fdacf83e44e" providerId="LiveId" clId="{46046C43-267B-4481-B2C8-A2BAE9CA22C3}" dt="2023-04-04T17:14:05.509" v="4400" actId="931"/>
          <ac:spMkLst>
            <pc:docMk/>
            <pc:sldMk cId="4227572073" sldId="312"/>
            <ac:spMk id="2" creationId="{18DB587D-2ED0-E4CF-3F7A-C8C6EEC0F432}"/>
          </ac:spMkLst>
        </pc:spChg>
        <pc:spChg chg="mod">
          <ac:chgData name="Alessia Leo Folliero" userId="b8e63fdacf83e44e" providerId="LiveId" clId="{46046C43-267B-4481-B2C8-A2BAE9CA22C3}" dt="2023-04-04T17:09:52.613" v="3938" actId="20577"/>
          <ac:spMkLst>
            <pc:docMk/>
            <pc:sldMk cId="4227572073" sldId="312"/>
            <ac:spMk id="3" creationId="{181F1628-7379-F905-D740-1C2E37D5A5E8}"/>
          </ac:spMkLst>
        </pc:spChg>
        <pc:spChg chg="mod">
          <ac:chgData name="Alessia Leo Folliero" userId="b8e63fdacf83e44e" providerId="LiveId" clId="{46046C43-267B-4481-B2C8-A2BAE9CA22C3}" dt="2023-04-04T17:09:55.846" v="3941" actId="20577"/>
          <ac:spMkLst>
            <pc:docMk/>
            <pc:sldMk cId="4227572073" sldId="312"/>
            <ac:spMk id="4" creationId="{385B188F-B859-144D-936E-A1D112D4B435}"/>
          </ac:spMkLst>
        </pc:spChg>
        <pc:spChg chg="mod">
          <ac:chgData name="Alessia Leo Folliero" userId="b8e63fdacf83e44e" providerId="LiveId" clId="{46046C43-267B-4481-B2C8-A2BAE9CA22C3}" dt="2023-04-04T17:13:23.566" v="4399" actId="20577"/>
          <ac:spMkLst>
            <pc:docMk/>
            <pc:sldMk cId="4227572073" sldId="312"/>
            <ac:spMk id="5" creationId="{6B27D4C1-6808-17C2-E299-3425F0AEEFF7}"/>
          </ac:spMkLst>
        </pc:spChg>
        <pc:picChg chg="add mod">
          <ac:chgData name="Alessia Leo Folliero" userId="b8e63fdacf83e44e" providerId="LiveId" clId="{46046C43-267B-4481-B2C8-A2BAE9CA22C3}" dt="2023-04-04T17:14:06.424" v="4402" actId="962"/>
          <ac:picMkLst>
            <pc:docMk/>
            <pc:sldMk cId="4227572073" sldId="312"/>
            <ac:picMk id="9" creationId="{4DE005E0-15ED-255C-8BE5-DEF5B843DBE2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6:09.687" v="7378"/>
        <pc:sldMkLst>
          <pc:docMk/>
          <pc:sldMk cId="1830892025" sldId="313"/>
        </pc:sldMkLst>
        <pc:spChg chg="mod">
          <ac:chgData name="Alessia Leo Folliero" userId="b8e63fdacf83e44e" providerId="LiveId" clId="{46046C43-267B-4481-B2C8-A2BAE9CA22C3}" dt="2023-04-04T17:15:07.205" v="4532" actId="20577"/>
          <ac:spMkLst>
            <pc:docMk/>
            <pc:sldMk cId="1830892025" sldId="313"/>
            <ac:spMk id="2" creationId="{0A578FA8-C355-6D86-9E82-8E7FB8C18735}"/>
          </ac:spMkLst>
        </pc:spChg>
        <pc:spChg chg="del">
          <ac:chgData name="Alessia Leo Folliero" userId="b8e63fdacf83e44e" providerId="LiveId" clId="{46046C43-267B-4481-B2C8-A2BAE9CA22C3}" dt="2023-04-04T17:14:48.880" v="4496" actId="21"/>
          <ac:spMkLst>
            <pc:docMk/>
            <pc:sldMk cId="1830892025" sldId="313"/>
            <ac:spMk id="3" creationId="{30F0F05D-4930-407A-EF1F-8987DF60BE35}"/>
          </ac:spMkLst>
        </pc:spChg>
        <pc:spChg chg="mod">
          <ac:chgData name="Alessia Leo Folliero" userId="b8e63fdacf83e44e" providerId="LiveId" clId="{46046C43-267B-4481-B2C8-A2BAE9CA22C3}" dt="2023-04-04T17:14:55.142" v="4510" actId="20577"/>
          <ac:spMkLst>
            <pc:docMk/>
            <pc:sldMk cId="1830892025" sldId="313"/>
            <ac:spMk id="4" creationId="{821913C4-EF7D-32E8-1482-733219701F52}"/>
          </ac:spMkLst>
        </pc:spChg>
        <pc:spChg chg="mod">
          <ac:chgData name="Alessia Leo Folliero" userId="b8e63fdacf83e44e" providerId="LiveId" clId="{46046C43-267B-4481-B2C8-A2BAE9CA22C3}" dt="2023-04-04T17:15:28.290" v="4599" actId="20577"/>
          <ac:spMkLst>
            <pc:docMk/>
            <pc:sldMk cId="1830892025" sldId="313"/>
            <ac:spMk id="5" creationId="{00A89EDD-D886-D6AE-6C5D-A3F5AC0C3252}"/>
          </ac:spMkLst>
        </pc:spChg>
        <pc:spChg chg="mod">
          <ac:chgData name="Alessia Leo Folliero" userId="b8e63fdacf83e44e" providerId="LiveId" clId="{46046C43-267B-4481-B2C8-A2BAE9CA22C3}" dt="2023-04-04T17:15:11.803" v="4540" actId="20577"/>
          <ac:spMkLst>
            <pc:docMk/>
            <pc:sldMk cId="1830892025" sldId="313"/>
            <ac:spMk id="6" creationId="{B9E0CAAF-A8A5-7D55-B817-D05AAC1069BB}"/>
          </ac:spMkLst>
        </pc:spChg>
        <pc:spChg chg="mod">
          <ac:chgData name="Alessia Leo Folliero" userId="b8e63fdacf83e44e" providerId="LiveId" clId="{46046C43-267B-4481-B2C8-A2BAE9CA22C3}" dt="2023-04-04T17:20:04.562" v="4804" actId="20577"/>
          <ac:spMkLst>
            <pc:docMk/>
            <pc:sldMk cId="1830892025" sldId="313"/>
            <ac:spMk id="7" creationId="{D8A100B5-002B-09B1-780F-6C1397CF398D}"/>
          </ac:spMkLst>
        </pc:spChg>
        <pc:picChg chg="add mod">
          <ac:chgData name="Alessia Leo Folliero" userId="b8e63fdacf83e44e" providerId="LiveId" clId="{46046C43-267B-4481-B2C8-A2BAE9CA22C3}" dt="2023-04-04T17:20:08.592" v="4806" actId="1076"/>
          <ac:picMkLst>
            <pc:docMk/>
            <pc:sldMk cId="1830892025" sldId="313"/>
            <ac:picMk id="11" creationId="{C41AF428-AD37-1DE8-3D3A-959B6E7CC374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7:09.374" v="7380"/>
        <pc:sldMkLst>
          <pc:docMk/>
          <pc:sldMk cId="4044470535" sldId="314"/>
        </pc:sldMkLst>
        <pc:spChg chg="del">
          <ac:chgData name="Alessia Leo Folliero" userId="b8e63fdacf83e44e" providerId="LiveId" clId="{46046C43-267B-4481-B2C8-A2BAE9CA22C3}" dt="2023-04-04T17:25:31.087" v="4809" actId="21"/>
          <ac:spMkLst>
            <pc:docMk/>
            <pc:sldMk cId="4044470535" sldId="314"/>
            <ac:spMk id="2" creationId="{ADDFE64E-078B-BE1C-33C3-345D0357BC84}"/>
          </ac:spMkLst>
        </pc:spChg>
        <pc:spChg chg="del">
          <ac:chgData name="Alessia Leo Folliero" userId="b8e63fdacf83e44e" providerId="LiveId" clId="{46046C43-267B-4481-B2C8-A2BAE9CA22C3}" dt="2023-04-04T17:25:22.948" v="4808" actId="21"/>
          <ac:spMkLst>
            <pc:docMk/>
            <pc:sldMk cId="4044470535" sldId="314"/>
            <ac:spMk id="3" creationId="{127159E4-724E-FD27-46D3-67E2BEFA2924}"/>
          </ac:spMkLst>
        </pc:spChg>
        <pc:spChg chg="mod">
          <ac:chgData name="Alessia Leo Folliero" userId="b8e63fdacf83e44e" providerId="LiveId" clId="{46046C43-267B-4481-B2C8-A2BAE9CA22C3}" dt="2023-04-04T17:26:02.196" v="4842" actId="1076"/>
          <ac:spMkLst>
            <pc:docMk/>
            <pc:sldMk cId="4044470535" sldId="314"/>
            <ac:spMk id="4" creationId="{B8AFE9DA-C800-6F47-F1F6-D49899E75DB3}"/>
          </ac:spMkLst>
        </pc:spChg>
        <pc:spChg chg="del">
          <ac:chgData name="Alessia Leo Folliero" userId="b8e63fdacf83e44e" providerId="LiveId" clId="{46046C43-267B-4481-B2C8-A2BAE9CA22C3}" dt="2023-04-04T17:25:48.880" v="4837" actId="931"/>
          <ac:spMkLst>
            <pc:docMk/>
            <pc:sldMk cId="4044470535" sldId="314"/>
            <ac:spMk id="5" creationId="{E70856FA-349C-AB99-28F4-FDDB4A9D433A}"/>
          </ac:spMkLst>
        </pc:spChg>
        <pc:spChg chg="mod">
          <ac:chgData name="Alessia Leo Folliero" userId="b8e63fdacf83e44e" providerId="LiveId" clId="{46046C43-267B-4481-B2C8-A2BAE9CA22C3}" dt="2023-04-04T17:26:13.916" v="4847" actId="1076"/>
          <ac:spMkLst>
            <pc:docMk/>
            <pc:sldMk cId="4044470535" sldId="314"/>
            <ac:spMk id="6" creationId="{4DF7E8B4-43E7-B9B8-6456-6176C495386B}"/>
          </ac:spMkLst>
        </pc:spChg>
        <pc:spChg chg="del mod">
          <ac:chgData name="Alessia Leo Folliero" userId="b8e63fdacf83e44e" providerId="LiveId" clId="{46046C43-267B-4481-B2C8-A2BAE9CA22C3}" dt="2023-04-04T17:27:16.723" v="4850" actId="21"/>
          <ac:spMkLst>
            <pc:docMk/>
            <pc:sldMk cId="4044470535" sldId="314"/>
            <ac:spMk id="7" creationId="{4BE5C392-5A65-7046-27BA-FCDCBD6B6331}"/>
          </ac:spMkLst>
        </pc:spChg>
        <pc:picChg chg="add mod">
          <ac:chgData name="Alessia Leo Folliero" userId="b8e63fdacf83e44e" providerId="LiveId" clId="{46046C43-267B-4481-B2C8-A2BAE9CA22C3}" dt="2023-04-04T17:26:10.537" v="4846" actId="1076"/>
          <ac:picMkLst>
            <pc:docMk/>
            <pc:sldMk cId="4044470535" sldId="314"/>
            <ac:picMk id="11" creationId="{A49C6A75-9E38-9126-FBE4-1499DB4D747F}"/>
          </ac:picMkLst>
        </pc:picChg>
        <pc:picChg chg="add mod">
          <ac:chgData name="Alessia Leo Folliero" userId="b8e63fdacf83e44e" providerId="LiveId" clId="{46046C43-267B-4481-B2C8-A2BAE9CA22C3}" dt="2023-04-04T17:27:46.968" v="4858" actId="1076"/>
          <ac:picMkLst>
            <pc:docMk/>
            <pc:sldMk cId="4044470535" sldId="314"/>
            <ac:picMk id="13" creationId="{AE7BF68C-75E9-CE2F-BDDD-AF1D6239E06F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12.158" v="7381"/>
        <pc:sldMkLst>
          <pc:docMk/>
          <pc:sldMk cId="1199455886" sldId="315"/>
        </pc:sldMkLst>
        <pc:spChg chg="del">
          <ac:chgData name="Alessia Leo Folliero" userId="b8e63fdacf83e44e" providerId="LiveId" clId="{46046C43-267B-4481-B2C8-A2BAE9CA22C3}" dt="2023-04-04T17:29:09.335" v="4860" actId="931"/>
          <ac:spMkLst>
            <pc:docMk/>
            <pc:sldMk cId="1199455886" sldId="315"/>
            <ac:spMk id="2" creationId="{A928A6A3-8D11-DE45-F4A2-7CDAAC06394D}"/>
          </ac:spMkLst>
        </pc:spChg>
        <pc:spChg chg="del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3" creationId="{D4870E08-0A7D-5DB3-7867-08723DD11A2C}"/>
          </ac:spMkLst>
        </pc:spChg>
        <pc:spChg chg="mod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4" creationId="{1D909387-9696-BEBF-1D52-E2419E0AB9AC}"/>
          </ac:spMkLst>
        </pc:spChg>
        <pc:spChg chg="mod modVis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5" creationId="{A77F5EAB-5F13-62AD-AFC2-55AC3ED88DEE}"/>
          </ac:spMkLst>
        </pc:spChg>
        <pc:spChg chg="del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6" creationId="{F6581F8E-6A8B-933B-B8C2-677DECF997D6}"/>
          </ac:spMkLst>
        </pc:spChg>
        <pc:picChg chg="add mod">
          <ac:chgData name="Alessia Leo Folliero" userId="b8e63fdacf83e44e" providerId="LiveId" clId="{46046C43-267B-4481-B2C8-A2BAE9CA22C3}" dt="2023-04-04T17:29:12.003" v="4863" actId="26606"/>
          <ac:picMkLst>
            <pc:docMk/>
            <pc:sldMk cId="1199455886" sldId="315"/>
            <ac:picMk id="8" creationId="{AF413507-1D9D-EE93-EFF2-09D1648EB816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20.323" v="7382"/>
        <pc:sldMkLst>
          <pc:docMk/>
          <pc:sldMk cId="322070986" sldId="316"/>
        </pc:sldMkLst>
        <pc:spChg chg="del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2" creationId="{E71D8B08-9C47-5BF3-5DE0-53CBE5BBE874}"/>
          </ac:spMkLst>
        </pc:spChg>
        <pc:spChg chg="del">
          <ac:chgData name="Alessia Leo Folliero" userId="b8e63fdacf83e44e" providerId="LiveId" clId="{46046C43-267B-4481-B2C8-A2BAE9CA22C3}" dt="2023-04-04T17:30:41.677" v="4865" actId="21"/>
          <ac:spMkLst>
            <pc:docMk/>
            <pc:sldMk cId="322070986" sldId="316"/>
            <ac:spMk id="3" creationId="{0C173427-885B-768A-1661-B32C2DB152C5}"/>
          </ac:spMkLst>
        </pc:spChg>
        <pc:spChg chg="del">
          <ac:chgData name="Alessia Leo Folliero" userId="b8e63fdacf83e44e" providerId="LiveId" clId="{46046C43-267B-4481-B2C8-A2BAE9CA22C3}" dt="2023-04-04T17:30:49.128" v="4866" actId="931"/>
          <ac:spMkLst>
            <pc:docMk/>
            <pc:sldMk cId="322070986" sldId="316"/>
            <ac:spMk id="4" creationId="{8A89777D-82B0-A1F8-5369-DD7BA618189D}"/>
          </ac:spMkLst>
        </pc:spChg>
        <pc:spChg chg="del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5" creationId="{51DFBE5F-2C09-0DD1-8553-FF08866BCCDA}"/>
          </ac:spMkLst>
        </pc:spChg>
        <pc:spChg chg="mod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6" creationId="{EC69F962-4F4A-741E-D0A0-30B94D603CEF}"/>
          </ac:spMkLst>
        </pc:spChg>
        <pc:spChg chg="mod modVis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7" creationId="{1E56270A-A419-9F0D-D928-B7BBD3609967}"/>
          </ac:spMkLst>
        </pc:spChg>
        <pc:picChg chg="add mod">
          <ac:chgData name="Alessia Leo Folliero" userId="b8e63fdacf83e44e" providerId="LiveId" clId="{46046C43-267B-4481-B2C8-A2BAE9CA22C3}" dt="2023-04-04T17:30:52.805" v="4869" actId="26606"/>
          <ac:picMkLst>
            <pc:docMk/>
            <pc:sldMk cId="322070986" sldId="316"/>
            <ac:picMk id="9" creationId="{55A4784E-C1D8-D299-2CCB-B851212F8BED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26.518" v="7383"/>
        <pc:sldMkLst>
          <pc:docMk/>
          <pc:sldMk cId="1019131391" sldId="317"/>
        </pc:sldMkLst>
        <pc:spChg chg="del">
          <ac:chgData name="Alessia Leo Folliero" userId="b8e63fdacf83e44e" providerId="LiveId" clId="{46046C43-267B-4481-B2C8-A2BAE9CA22C3}" dt="2023-04-04T17:31:07.731" v="4871" actId="931"/>
          <ac:spMkLst>
            <pc:docMk/>
            <pc:sldMk cId="1019131391" sldId="317"/>
            <ac:spMk id="2" creationId="{A20E2788-D85B-22EB-9F6A-ADD25D87E3C5}"/>
          </ac:spMkLst>
        </pc:spChg>
        <pc:spChg chg="del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3" creationId="{98D1BFA1-1F07-43CD-B260-B83591A46A17}"/>
          </ac:spMkLst>
        </pc:spChg>
        <pc:spChg chg="mod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4" creationId="{92196D4A-B218-BC07-0262-3CF4E8844ECB}"/>
          </ac:spMkLst>
        </pc:spChg>
        <pc:spChg chg="mod modVis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5" creationId="{16715CF8-05FE-4609-A6D1-026E178B9787}"/>
          </ac:spMkLst>
        </pc:spChg>
        <pc:spChg chg="del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6" creationId="{B1890992-F465-CDCA-E5A1-E38F145B9498}"/>
          </ac:spMkLst>
        </pc:spChg>
        <pc:picChg chg="add mod">
          <ac:chgData name="Alessia Leo Folliero" userId="b8e63fdacf83e44e" providerId="LiveId" clId="{46046C43-267B-4481-B2C8-A2BAE9CA22C3}" dt="2023-04-04T17:31:14.778" v="4873" actId="26606"/>
          <ac:picMkLst>
            <pc:docMk/>
            <pc:sldMk cId="1019131391" sldId="317"/>
            <ac:picMk id="8" creationId="{C586B66C-6A81-121E-3280-D35BE425B6F1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37.628" v="7384"/>
        <pc:sldMkLst>
          <pc:docMk/>
          <pc:sldMk cId="2035520292" sldId="318"/>
        </pc:sldMkLst>
        <pc:spChg chg="del">
          <ac:chgData name="Alessia Leo Folliero" userId="b8e63fdacf83e44e" providerId="LiveId" clId="{46046C43-267B-4481-B2C8-A2BAE9CA22C3}" dt="2023-04-04T17:32:07.886" v="4915" actId="931"/>
          <ac:spMkLst>
            <pc:docMk/>
            <pc:sldMk cId="2035520292" sldId="318"/>
            <ac:spMk id="2" creationId="{C45E6217-E2D9-8F92-0B22-21A46AB06659}"/>
          </ac:spMkLst>
        </pc:spChg>
        <pc:spChg chg="add del">
          <ac:chgData name="Alessia Leo Folliero" userId="b8e63fdacf83e44e" providerId="LiveId" clId="{46046C43-267B-4481-B2C8-A2BAE9CA22C3}" dt="2023-04-04T17:32:29.243" v="4924" actId="26606"/>
          <ac:spMkLst>
            <pc:docMk/>
            <pc:sldMk cId="2035520292" sldId="318"/>
            <ac:spMk id="3" creationId="{C8900C20-17DC-E4C5-4A78-3B4037E60E73}"/>
          </ac:spMkLst>
        </pc:spChg>
        <pc:spChg chg="mod ord">
          <ac:chgData name="Alessia Leo Folliero" userId="b8e63fdacf83e44e" providerId="LiveId" clId="{46046C43-267B-4481-B2C8-A2BAE9CA22C3}" dt="2023-04-04T17:33:19.275" v="4933" actId="26606"/>
          <ac:spMkLst>
            <pc:docMk/>
            <pc:sldMk cId="2035520292" sldId="318"/>
            <ac:spMk id="4" creationId="{54B542F7-3832-203E-DE17-3782F9F30B68}"/>
          </ac:spMkLst>
        </pc:spChg>
        <pc:spChg chg="mod ord">
          <ac:chgData name="Alessia Leo Folliero" userId="b8e63fdacf83e44e" providerId="LiveId" clId="{46046C43-267B-4481-B2C8-A2BAE9CA22C3}" dt="2023-04-04T17:33:19.275" v="4933" actId="26606"/>
          <ac:spMkLst>
            <pc:docMk/>
            <pc:sldMk cId="2035520292" sldId="318"/>
            <ac:spMk id="5" creationId="{1579D797-E517-6A53-D4A3-0B9F411D3246}"/>
          </ac:spMkLst>
        </pc:spChg>
        <pc:spChg chg="mod ord">
          <ac:chgData name="Alessia Leo Folliero" userId="b8e63fdacf83e44e" providerId="LiveId" clId="{46046C43-267B-4481-B2C8-A2BAE9CA22C3}" dt="2023-04-04T17:33:38.684" v="4936" actId="1076"/>
          <ac:spMkLst>
            <pc:docMk/>
            <pc:sldMk cId="2035520292" sldId="318"/>
            <ac:spMk id="6" creationId="{CE77CD80-D979-55F1-4EFE-59F4F4793F7C}"/>
          </ac:spMkLst>
        </pc:spChg>
        <pc:spChg chg="add del mod">
          <ac:chgData name="Alessia Leo Folliero" userId="b8e63fdacf83e44e" providerId="LiveId" clId="{46046C43-267B-4481-B2C8-A2BAE9CA22C3}" dt="2023-04-04T17:33:33.741" v="4935" actId="21"/>
          <ac:spMkLst>
            <pc:docMk/>
            <pc:sldMk cId="2035520292" sldId="318"/>
            <ac:spMk id="10" creationId="{2E246E8E-9909-7F3A-AFD0-BD996CC2B33B}"/>
          </ac:spMkLst>
        </pc:spChg>
        <pc:spChg chg="add del mod">
          <ac:chgData name="Alessia Leo Folliero" userId="b8e63fdacf83e44e" providerId="LiveId" clId="{46046C43-267B-4481-B2C8-A2BAE9CA22C3}" dt="2023-04-04T17:32:16.862" v="4919" actId="26606"/>
          <ac:spMkLst>
            <pc:docMk/>
            <pc:sldMk cId="2035520292" sldId="318"/>
            <ac:spMk id="13" creationId="{996D1D59-A421-E817-5031-E755635EA8DB}"/>
          </ac:spMkLst>
        </pc:spChg>
        <pc:spChg chg="add del mod">
          <ac:chgData name="Alessia Leo Folliero" userId="b8e63fdacf83e44e" providerId="LiveId" clId="{46046C43-267B-4481-B2C8-A2BAE9CA22C3}" dt="2023-04-04T17:32:24.175" v="4921" actId="26606"/>
          <ac:spMkLst>
            <pc:docMk/>
            <pc:sldMk cId="2035520292" sldId="318"/>
            <ac:spMk id="15" creationId="{7AF4D085-1516-4C20-34C9-BB1CE46D686C}"/>
          </ac:spMkLst>
        </pc:spChg>
        <pc:spChg chg="add del mod">
          <ac:chgData name="Alessia Leo Folliero" userId="b8e63fdacf83e44e" providerId="LiveId" clId="{46046C43-267B-4481-B2C8-A2BAE9CA22C3}" dt="2023-04-04T17:32:29.227" v="4923" actId="26606"/>
          <ac:spMkLst>
            <pc:docMk/>
            <pc:sldMk cId="2035520292" sldId="318"/>
            <ac:spMk id="17" creationId="{996D1D59-A421-E817-5031-E755635EA8DB}"/>
          </ac:spMkLst>
        </pc:spChg>
        <pc:spChg chg="add del mod">
          <ac:chgData name="Alessia Leo Folliero" userId="b8e63fdacf83e44e" providerId="LiveId" clId="{46046C43-267B-4481-B2C8-A2BAE9CA22C3}" dt="2023-04-04T17:32:54.052" v="4928" actId="21"/>
          <ac:spMkLst>
            <pc:docMk/>
            <pc:sldMk cId="2035520292" sldId="318"/>
            <ac:spMk id="19" creationId="{A71CBDBC-3257-3A23-DAB7-14059B1455B1}"/>
          </ac:spMkLst>
        </pc:spChg>
        <pc:spChg chg="add del mod">
          <ac:chgData name="Alessia Leo Folliero" userId="b8e63fdacf83e44e" providerId="LiveId" clId="{46046C43-267B-4481-B2C8-A2BAE9CA22C3}" dt="2023-04-04T17:32:38.352" v="4925" actId="21"/>
          <ac:spMkLst>
            <pc:docMk/>
            <pc:sldMk cId="2035520292" sldId="318"/>
            <ac:spMk id="20" creationId="{982C8DA7-B824-792F-68A4-97DC947051E9}"/>
          </ac:spMkLst>
        </pc:spChg>
        <pc:spChg chg="add del mod">
          <ac:chgData name="Alessia Leo Folliero" userId="b8e63fdacf83e44e" providerId="LiveId" clId="{46046C43-267B-4481-B2C8-A2BAE9CA22C3}" dt="2023-04-04T17:32:44.376" v="4926" actId="21"/>
          <ac:spMkLst>
            <pc:docMk/>
            <pc:sldMk cId="2035520292" sldId="318"/>
            <ac:spMk id="21" creationId="{1D29BB08-C82D-1A4C-9526-9E6E6AC7AB71}"/>
          </ac:spMkLst>
        </pc:spChg>
        <pc:spChg chg="add del mod">
          <ac:chgData name="Alessia Leo Folliero" userId="b8e63fdacf83e44e" providerId="LiveId" clId="{46046C43-267B-4481-B2C8-A2BAE9CA22C3}" dt="2023-04-04T17:32:49.525" v="4927" actId="21"/>
          <ac:spMkLst>
            <pc:docMk/>
            <pc:sldMk cId="2035520292" sldId="318"/>
            <ac:spMk id="22" creationId="{A06A3A3B-4F0E-E25E-252F-CAD40F97C580}"/>
          </ac:spMkLst>
        </pc:spChg>
        <pc:picChg chg="add mod">
          <ac:chgData name="Alessia Leo Folliero" userId="b8e63fdacf83e44e" providerId="LiveId" clId="{46046C43-267B-4481-B2C8-A2BAE9CA22C3}" dt="2023-04-04T17:33:19.275" v="4933" actId="26606"/>
          <ac:picMkLst>
            <pc:docMk/>
            <pc:sldMk cId="2035520292" sldId="318"/>
            <ac:picMk id="8" creationId="{2AA943C6-A977-7716-B29A-8A79D0624138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8:11.429" v="7385"/>
        <pc:sldMkLst>
          <pc:docMk/>
          <pc:sldMk cId="2813139517" sldId="319"/>
        </pc:sldMkLst>
        <pc:spChg chg="del">
          <ac:chgData name="Alessia Leo Folliero" userId="b8e63fdacf83e44e" providerId="LiveId" clId="{46046C43-267B-4481-B2C8-A2BAE9CA22C3}" dt="2023-04-04T17:34:45.593" v="4938" actId="931"/>
          <ac:spMkLst>
            <pc:docMk/>
            <pc:sldMk cId="2813139517" sldId="319"/>
            <ac:spMk id="2" creationId="{B5CCD690-920F-4896-BC52-71DBE9190098}"/>
          </ac:spMkLst>
        </pc:spChg>
        <pc:spChg chg="del">
          <ac:chgData name="Alessia Leo Folliero" userId="b8e63fdacf83e44e" providerId="LiveId" clId="{46046C43-267B-4481-B2C8-A2BAE9CA22C3}" dt="2023-04-04T17:34:56.629" v="4942" actId="21"/>
          <ac:spMkLst>
            <pc:docMk/>
            <pc:sldMk cId="2813139517" sldId="319"/>
            <ac:spMk id="3" creationId="{A21A4FE1-7242-BE68-5FEF-461B98D6F3CD}"/>
          </ac:spMkLst>
        </pc:spChg>
        <pc:spChg chg="del">
          <ac:chgData name="Alessia Leo Folliero" userId="b8e63fdacf83e44e" providerId="LiveId" clId="{46046C43-267B-4481-B2C8-A2BAE9CA22C3}" dt="2023-04-04T17:34:53.331" v="4941" actId="21"/>
          <ac:spMkLst>
            <pc:docMk/>
            <pc:sldMk cId="2813139517" sldId="319"/>
            <ac:spMk id="6" creationId="{1D672047-1DE3-36DC-0964-5F1ECD01AB7C}"/>
          </ac:spMkLst>
        </pc:spChg>
        <pc:picChg chg="add mod">
          <ac:chgData name="Alessia Leo Folliero" userId="b8e63fdacf83e44e" providerId="LiveId" clId="{46046C43-267B-4481-B2C8-A2BAE9CA22C3}" dt="2023-04-04T17:34:46.845" v="4940" actId="962"/>
          <ac:picMkLst>
            <pc:docMk/>
            <pc:sldMk cId="2813139517" sldId="319"/>
            <ac:picMk id="8" creationId="{9B9DB005-16B6-D037-64FE-AC843DFC0A0B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18.330" v="7432"/>
        <pc:sldMkLst>
          <pc:docMk/>
          <pc:sldMk cId="193886718" sldId="320"/>
        </pc:sldMkLst>
        <pc:spChg chg="del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2" creationId="{97FCFB08-98CF-AC40-E1E1-BDF85B2FF076}"/>
          </ac:spMkLst>
        </pc:spChg>
        <pc:spChg chg="mod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3" creationId="{DF261BF5-A11E-B32A-D346-8DF9ED2F5627}"/>
          </ac:spMkLst>
        </pc:spChg>
        <pc:spChg chg="del">
          <ac:chgData name="Alessia Leo Folliero" userId="b8e63fdacf83e44e" providerId="LiveId" clId="{46046C43-267B-4481-B2C8-A2BAE9CA22C3}" dt="2023-04-04T17:36:05.067" v="4967" actId="21"/>
          <ac:spMkLst>
            <pc:docMk/>
            <pc:sldMk cId="193886718" sldId="320"/>
            <ac:spMk id="4" creationId="{DE3EC8A7-2064-269F-249D-EB3C058236F0}"/>
          </ac:spMkLst>
        </pc:spChg>
        <pc:spChg chg="del">
          <ac:chgData name="Alessia Leo Folliero" userId="b8e63fdacf83e44e" providerId="LiveId" clId="{46046C43-267B-4481-B2C8-A2BAE9CA22C3}" dt="2023-04-04T17:39:27.668" v="4968" actId="931"/>
          <ac:spMkLst>
            <pc:docMk/>
            <pc:sldMk cId="193886718" sldId="320"/>
            <ac:spMk id="5" creationId="{AAD844E7-B42B-C0F3-0B1F-96989BCBFBB0}"/>
          </ac:spMkLst>
        </pc:spChg>
        <pc:spChg chg="mod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6" creationId="{777C688B-9B6A-515F-43A8-7BC6CCCD9E3C}"/>
          </ac:spMkLst>
        </pc:spChg>
        <pc:spChg chg="mod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7" creationId="{6BC13E88-D4E9-09D1-2F24-AC9F6371A626}"/>
          </ac:spMkLst>
        </pc:spChg>
        <pc:spChg chg="add mod">
          <ac:chgData name="Alessia Leo Folliero" userId="b8e63fdacf83e44e" providerId="LiveId" clId="{46046C43-267B-4481-B2C8-A2BAE9CA22C3}" dt="2023-04-04T19:27:02.524" v="7413" actId="20577"/>
          <ac:spMkLst>
            <pc:docMk/>
            <pc:sldMk cId="193886718" sldId="320"/>
            <ac:spMk id="14" creationId="{D66D55D5-7B88-5AD3-EDF2-F1F3C7F00258}"/>
          </ac:spMkLst>
        </pc:spChg>
        <pc:picChg chg="add mod">
          <ac:chgData name="Alessia Leo Folliero" userId="b8e63fdacf83e44e" providerId="LiveId" clId="{46046C43-267B-4481-B2C8-A2BAE9CA22C3}" dt="2023-04-04T19:26:48.865" v="7389" actId="14826"/>
          <ac:picMkLst>
            <pc:docMk/>
            <pc:sldMk cId="193886718" sldId="320"/>
            <ac:picMk id="9" creationId="{698C3049-7841-5D39-F6FF-30C0FCDC6350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20.788" v="7433"/>
        <pc:sldMkLst>
          <pc:docMk/>
          <pc:sldMk cId="967869703" sldId="321"/>
        </pc:sldMkLst>
        <pc:spChg chg="del">
          <ac:chgData name="Alessia Leo Folliero" userId="b8e63fdacf83e44e" providerId="LiveId" clId="{46046C43-267B-4481-B2C8-A2BAE9CA22C3}" dt="2023-04-04T17:40:53.632" v="5070" actId="931"/>
          <ac:spMkLst>
            <pc:docMk/>
            <pc:sldMk cId="967869703" sldId="321"/>
            <ac:spMk id="2" creationId="{648DE417-F2CF-70A2-A896-0BE89E9C1726}"/>
          </ac:spMkLst>
        </pc:spChg>
        <pc:spChg chg="del">
          <ac:chgData name="Alessia Leo Folliero" userId="b8e63fdacf83e44e" providerId="LiveId" clId="{46046C43-267B-4481-B2C8-A2BAE9CA22C3}" dt="2023-04-04T17:41:03.893" v="5074" actId="21"/>
          <ac:spMkLst>
            <pc:docMk/>
            <pc:sldMk cId="967869703" sldId="321"/>
            <ac:spMk id="3" creationId="{F797D4F8-75F4-7241-8D05-16015B583C65}"/>
          </ac:spMkLst>
        </pc:spChg>
        <pc:spChg chg="mod">
          <ac:chgData name="Alessia Leo Folliero" userId="b8e63fdacf83e44e" providerId="LiveId" clId="{46046C43-267B-4481-B2C8-A2BAE9CA22C3}" dt="2023-04-04T17:41:07.330" v="5075" actId="26606"/>
          <ac:spMkLst>
            <pc:docMk/>
            <pc:sldMk cId="967869703" sldId="321"/>
            <ac:spMk id="4" creationId="{54EAAEE0-A6F0-EE23-DC73-015DC40FA00C}"/>
          </ac:spMkLst>
        </pc:spChg>
        <pc:spChg chg="mod modVis">
          <ac:chgData name="Alessia Leo Folliero" userId="b8e63fdacf83e44e" providerId="LiveId" clId="{46046C43-267B-4481-B2C8-A2BAE9CA22C3}" dt="2023-04-04T17:41:07.330" v="5075" actId="26606"/>
          <ac:spMkLst>
            <pc:docMk/>
            <pc:sldMk cId="967869703" sldId="321"/>
            <ac:spMk id="5" creationId="{82E87D6B-8FC8-3AFF-AD86-658063E4CDE4}"/>
          </ac:spMkLst>
        </pc:spChg>
        <pc:spChg chg="del">
          <ac:chgData name="Alessia Leo Folliero" userId="b8e63fdacf83e44e" providerId="LiveId" clId="{46046C43-267B-4481-B2C8-A2BAE9CA22C3}" dt="2023-04-04T17:40:58.630" v="5073" actId="21"/>
          <ac:spMkLst>
            <pc:docMk/>
            <pc:sldMk cId="967869703" sldId="321"/>
            <ac:spMk id="6" creationId="{48F7542C-BE94-C571-1E89-C552A03F2DE4}"/>
          </ac:spMkLst>
        </pc:spChg>
        <pc:picChg chg="add mod">
          <ac:chgData name="Alessia Leo Folliero" userId="b8e63fdacf83e44e" providerId="LiveId" clId="{46046C43-267B-4481-B2C8-A2BAE9CA22C3}" dt="2023-04-04T17:41:07.330" v="5075" actId="26606"/>
          <ac:picMkLst>
            <pc:docMk/>
            <pc:sldMk cId="967869703" sldId="321"/>
            <ac:picMk id="8" creationId="{E110A02A-81B7-5C4B-BB77-3CEF92404590}"/>
          </ac:picMkLst>
        </pc:picChg>
      </pc:sldChg>
      <pc:sldChg chg="delSp modSp new del mod ord">
        <pc:chgData name="Alessia Leo Folliero" userId="b8e63fdacf83e44e" providerId="LiveId" clId="{46046C43-267B-4481-B2C8-A2BAE9CA22C3}" dt="2023-04-04T17:51:42.833" v="5105" actId="2696"/>
        <pc:sldMkLst>
          <pc:docMk/>
          <pc:sldMk cId="1055632309" sldId="322"/>
        </pc:sldMkLst>
        <pc:spChg chg="mod">
          <ac:chgData name="Alessia Leo Folliero" userId="b8e63fdacf83e44e" providerId="LiveId" clId="{46046C43-267B-4481-B2C8-A2BAE9CA22C3}" dt="2023-04-04T17:45:25.859" v="5101" actId="20577"/>
          <ac:spMkLst>
            <pc:docMk/>
            <pc:sldMk cId="1055632309" sldId="322"/>
            <ac:spMk id="3" creationId="{CB98F6D3-2057-DC75-346C-BE4F652AAAC4}"/>
          </ac:spMkLst>
        </pc:spChg>
        <pc:spChg chg="del">
          <ac:chgData name="Alessia Leo Folliero" userId="b8e63fdacf83e44e" providerId="LiveId" clId="{46046C43-267B-4481-B2C8-A2BAE9CA22C3}" dt="2023-04-04T17:45:29.868" v="5102" actId="21"/>
          <ac:spMkLst>
            <pc:docMk/>
            <pc:sldMk cId="1055632309" sldId="322"/>
            <ac:spMk id="4" creationId="{D90CACF2-4DD8-EDED-43DE-DD5C9110F75E}"/>
          </ac:spMkLst>
        </pc:spChg>
      </pc:sldChg>
      <pc:sldChg chg="addSp delSp modSp new mod modTransition modClrScheme chgLayout">
        <pc:chgData name="Alessia Leo Folliero" userId="b8e63fdacf83e44e" providerId="LiveId" clId="{46046C43-267B-4481-B2C8-A2BAE9CA22C3}" dt="2023-04-04T19:35:23.803" v="7434"/>
        <pc:sldMkLst>
          <pc:docMk/>
          <pc:sldMk cId="3225396371" sldId="322"/>
        </pc:sldMkLst>
        <pc:spChg chg="mod or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2" creationId="{9B810939-3FBD-09E9-7241-CF62400B7C11}"/>
          </ac:spMkLst>
        </pc:spChg>
        <pc:spChg chg="del">
          <ac:chgData name="Alessia Leo Folliero" userId="b8e63fdacf83e44e" providerId="LiveId" clId="{46046C43-267B-4481-B2C8-A2BAE9CA22C3}" dt="2023-04-04T17:52:20.391" v="5128" actId="21"/>
          <ac:spMkLst>
            <pc:docMk/>
            <pc:sldMk cId="3225396371" sldId="322"/>
            <ac:spMk id="3" creationId="{FCBE065A-5647-F0A7-6571-04456C35BC42}"/>
          </ac:spMkLst>
        </pc:spChg>
        <pc:spChg chg="del">
          <ac:chgData name="Alessia Leo Folliero" userId="b8e63fdacf83e44e" providerId="LiveId" clId="{46046C43-267B-4481-B2C8-A2BAE9CA22C3}" dt="2023-04-04T17:55:30.865" v="5154" actId="931"/>
          <ac:spMkLst>
            <pc:docMk/>
            <pc:sldMk cId="3225396371" sldId="322"/>
            <ac:spMk id="4" creationId="{0A28F8BB-B689-2E51-94D5-1134E534667F}"/>
          </ac:spMkLst>
        </pc:spChg>
        <pc:spChg chg="mod">
          <ac:chgData name="Alessia Leo Folliero" userId="b8e63fdacf83e44e" providerId="LiveId" clId="{46046C43-267B-4481-B2C8-A2BAE9CA22C3}" dt="2023-04-04T17:55:53.022" v="5183" actId="20577"/>
          <ac:spMkLst>
            <pc:docMk/>
            <pc:sldMk cId="3225396371" sldId="322"/>
            <ac:spMk id="5" creationId="{CE2C04AA-3C1C-F713-8B7E-580FE95DED50}"/>
          </ac:spMkLst>
        </pc:spChg>
        <pc:spChg chg="mo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6" creationId="{583656F8-89FB-14A6-51A2-B216E16F26C7}"/>
          </ac:spMkLst>
        </pc:spChg>
        <pc:spChg chg="mo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7" creationId="{69A7D0BF-E4ED-F95B-24DB-42C8B71722CB}"/>
          </ac:spMkLst>
        </pc:spChg>
        <pc:spChg chg="add mo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14" creationId="{260340B2-0D2E-2EA7-943A-7192B7BDB1E4}"/>
          </ac:spMkLst>
        </pc:spChg>
        <pc:picChg chg="add mod">
          <ac:chgData name="Alessia Leo Folliero" userId="b8e63fdacf83e44e" providerId="LiveId" clId="{46046C43-267B-4481-B2C8-A2BAE9CA22C3}" dt="2023-04-04T17:55:34.924" v="5156" actId="26606"/>
          <ac:picMkLst>
            <pc:docMk/>
            <pc:sldMk cId="3225396371" sldId="322"/>
            <ac:picMk id="9" creationId="{A9B36EAB-23E5-A114-79C4-89887A676FDD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35:26.660" v="7435"/>
        <pc:sldMkLst>
          <pc:docMk/>
          <pc:sldMk cId="3714883192" sldId="323"/>
        </pc:sldMkLst>
        <pc:spChg chg="mod">
          <ac:chgData name="Alessia Leo Folliero" userId="b8e63fdacf83e44e" providerId="LiveId" clId="{46046C43-267B-4481-B2C8-A2BAE9CA22C3}" dt="2023-04-04T17:56:57.776" v="5213" actId="20577"/>
          <ac:spMkLst>
            <pc:docMk/>
            <pc:sldMk cId="3714883192" sldId="323"/>
            <ac:spMk id="2" creationId="{4D1CC876-DBED-214E-9864-04D945FA9CF4}"/>
          </ac:spMkLst>
        </pc:spChg>
        <pc:spChg chg="del">
          <ac:chgData name="Alessia Leo Folliero" userId="b8e63fdacf83e44e" providerId="LiveId" clId="{46046C43-267B-4481-B2C8-A2BAE9CA22C3}" dt="2023-04-04T17:57:01.118" v="5214" actId="21"/>
          <ac:spMkLst>
            <pc:docMk/>
            <pc:sldMk cId="3714883192" sldId="323"/>
            <ac:spMk id="3" creationId="{D4B7C371-A136-7515-422E-B1A2CC26B8A5}"/>
          </ac:spMkLst>
        </pc:spChg>
        <pc:spChg chg="mod">
          <ac:chgData name="Alessia Leo Folliero" userId="b8e63fdacf83e44e" providerId="LiveId" clId="{46046C43-267B-4481-B2C8-A2BAE9CA22C3}" dt="2023-04-04T17:57:16.701" v="5246" actId="1076"/>
          <ac:spMkLst>
            <pc:docMk/>
            <pc:sldMk cId="3714883192" sldId="323"/>
            <ac:spMk id="4" creationId="{F6A2F991-5CFB-C7EA-7EDD-97B49244BE51}"/>
          </ac:spMkLst>
        </pc:spChg>
        <pc:spChg chg="del">
          <ac:chgData name="Alessia Leo Folliero" userId="b8e63fdacf83e44e" providerId="LiveId" clId="{46046C43-267B-4481-B2C8-A2BAE9CA22C3}" dt="2023-04-04T17:58:08.867" v="5248" actId="931"/>
          <ac:spMkLst>
            <pc:docMk/>
            <pc:sldMk cId="3714883192" sldId="323"/>
            <ac:spMk id="5" creationId="{25EC0039-7CCD-A664-1422-930CFF8FBD88}"/>
          </ac:spMkLst>
        </pc:spChg>
        <pc:spChg chg="mod">
          <ac:chgData name="Alessia Leo Folliero" userId="b8e63fdacf83e44e" providerId="LiveId" clId="{46046C43-267B-4481-B2C8-A2BAE9CA22C3}" dt="2023-04-04T17:57:20.983" v="5247" actId="1076"/>
          <ac:spMkLst>
            <pc:docMk/>
            <pc:sldMk cId="3714883192" sldId="323"/>
            <ac:spMk id="6" creationId="{497F3D59-2C8B-668F-1E9F-CC382FDA6775}"/>
          </ac:spMkLst>
        </pc:spChg>
        <pc:spChg chg="del mod">
          <ac:chgData name="Alessia Leo Folliero" userId="b8e63fdacf83e44e" providerId="LiveId" clId="{46046C43-267B-4481-B2C8-A2BAE9CA22C3}" dt="2023-04-04T17:58:15.853" v="5251" actId="21"/>
          <ac:spMkLst>
            <pc:docMk/>
            <pc:sldMk cId="3714883192" sldId="323"/>
            <ac:spMk id="7" creationId="{FE73EDFD-26E9-B0CD-9B99-2C9DB97A0028}"/>
          </ac:spMkLst>
        </pc:spChg>
        <pc:picChg chg="add mod">
          <ac:chgData name="Alessia Leo Folliero" userId="b8e63fdacf83e44e" providerId="LiveId" clId="{46046C43-267B-4481-B2C8-A2BAE9CA22C3}" dt="2023-04-04T17:58:38.855" v="5259" actId="1076"/>
          <ac:picMkLst>
            <pc:docMk/>
            <pc:sldMk cId="3714883192" sldId="323"/>
            <ac:picMk id="11" creationId="{0680A196-2C96-0ED3-5655-B914743FA964}"/>
          </ac:picMkLst>
        </pc:picChg>
        <pc:picChg chg="add mod">
          <ac:chgData name="Alessia Leo Folliero" userId="b8e63fdacf83e44e" providerId="LiveId" clId="{46046C43-267B-4481-B2C8-A2BAE9CA22C3}" dt="2023-04-04T17:58:40.786" v="5260" actId="1076"/>
          <ac:picMkLst>
            <pc:docMk/>
            <pc:sldMk cId="3714883192" sldId="323"/>
            <ac:picMk id="13" creationId="{8CB54CC7-67D1-972E-072B-3BC7C4CC4A2A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35:30.143" v="7436"/>
        <pc:sldMkLst>
          <pc:docMk/>
          <pc:sldMk cId="1033774939" sldId="324"/>
        </pc:sldMkLst>
        <pc:spChg chg="mod">
          <ac:chgData name="Alessia Leo Folliero" userId="b8e63fdacf83e44e" providerId="LiveId" clId="{46046C43-267B-4481-B2C8-A2BAE9CA22C3}" dt="2023-04-04T18:10:05.093" v="5278" actId="20577"/>
          <ac:spMkLst>
            <pc:docMk/>
            <pc:sldMk cId="1033774939" sldId="324"/>
            <ac:spMk id="2" creationId="{E0BBB5F7-591D-10CE-D55F-3587EFC884E5}"/>
          </ac:spMkLst>
        </pc:spChg>
        <pc:spChg chg="del">
          <ac:chgData name="Alessia Leo Folliero" userId="b8e63fdacf83e44e" providerId="LiveId" clId="{46046C43-267B-4481-B2C8-A2BAE9CA22C3}" dt="2023-04-04T18:10:11.660" v="5279" actId="21"/>
          <ac:spMkLst>
            <pc:docMk/>
            <pc:sldMk cId="1033774939" sldId="324"/>
            <ac:spMk id="3" creationId="{DB40A33D-53AC-54EE-893F-57AB1C1937F2}"/>
          </ac:spMkLst>
        </pc:spChg>
        <pc:spChg chg="mod">
          <ac:chgData name="Alessia Leo Folliero" userId="b8e63fdacf83e44e" providerId="LiveId" clId="{46046C43-267B-4481-B2C8-A2BAE9CA22C3}" dt="2023-04-04T18:10:18.576" v="5284" actId="20577"/>
          <ac:spMkLst>
            <pc:docMk/>
            <pc:sldMk cId="1033774939" sldId="324"/>
            <ac:spMk id="4" creationId="{0E9071E3-E6A3-46C6-48EF-5EE1B41AB7CD}"/>
          </ac:spMkLst>
        </pc:spChg>
        <pc:spChg chg="del">
          <ac:chgData name="Alessia Leo Folliero" userId="b8e63fdacf83e44e" providerId="LiveId" clId="{46046C43-267B-4481-B2C8-A2BAE9CA22C3}" dt="2023-04-04T18:10:27.607" v="5292" actId="931"/>
          <ac:spMkLst>
            <pc:docMk/>
            <pc:sldMk cId="1033774939" sldId="324"/>
            <ac:spMk id="5" creationId="{17592626-6A36-512B-3E16-7F597871174F}"/>
          </ac:spMkLst>
        </pc:spChg>
        <pc:spChg chg="mod">
          <ac:chgData name="Alessia Leo Folliero" userId="b8e63fdacf83e44e" providerId="LiveId" clId="{46046C43-267B-4481-B2C8-A2BAE9CA22C3}" dt="2023-04-04T18:10:22.569" v="5291" actId="20577"/>
          <ac:spMkLst>
            <pc:docMk/>
            <pc:sldMk cId="1033774939" sldId="324"/>
            <ac:spMk id="6" creationId="{873E317E-EB1B-986D-CBF6-7EB186FD9308}"/>
          </ac:spMkLst>
        </pc:spChg>
        <pc:spChg chg="del">
          <ac:chgData name="Alessia Leo Folliero" userId="b8e63fdacf83e44e" providerId="LiveId" clId="{46046C43-267B-4481-B2C8-A2BAE9CA22C3}" dt="2023-04-04T18:10:33.673" v="5295" actId="21"/>
          <ac:spMkLst>
            <pc:docMk/>
            <pc:sldMk cId="1033774939" sldId="324"/>
            <ac:spMk id="7" creationId="{6037566A-59F9-BFEF-AC94-DFCEE25B0546}"/>
          </ac:spMkLst>
        </pc:spChg>
        <pc:picChg chg="add mod">
          <ac:chgData name="Alessia Leo Folliero" userId="b8e63fdacf83e44e" providerId="LiveId" clId="{46046C43-267B-4481-B2C8-A2BAE9CA22C3}" dt="2023-04-04T18:11:21.294" v="5304" actId="1076"/>
          <ac:picMkLst>
            <pc:docMk/>
            <pc:sldMk cId="1033774939" sldId="324"/>
            <ac:picMk id="11" creationId="{4D514F13-9F7E-A5D9-665A-6BA5F30008E5}"/>
          </ac:picMkLst>
        </pc:picChg>
        <pc:picChg chg="add mod">
          <ac:chgData name="Alessia Leo Folliero" userId="b8e63fdacf83e44e" providerId="LiveId" clId="{46046C43-267B-4481-B2C8-A2BAE9CA22C3}" dt="2023-04-04T18:11:26.386" v="5306" actId="1076"/>
          <ac:picMkLst>
            <pc:docMk/>
            <pc:sldMk cId="1033774939" sldId="324"/>
            <ac:picMk id="13" creationId="{D2E5B4A3-F891-C623-00AC-3F616218A6D9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32.470" v="7437"/>
        <pc:sldMkLst>
          <pc:docMk/>
          <pc:sldMk cId="1650727473" sldId="325"/>
        </pc:sldMkLst>
        <pc:spChg chg="del">
          <ac:chgData name="Alessia Leo Folliero" userId="b8e63fdacf83e44e" providerId="LiveId" clId="{46046C43-267B-4481-B2C8-A2BAE9CA22C3}" dt="2023-04-04T18:31:25.349" v="5473" actId="26606"/>
          <ac:spMkLst>
            <pc:docMk/>
            <pc:sldMk cId="1650727473" sldId="325"/>
            <ac:spMk id="2" creationId="{716AD0AE-C583-F7EE-7E7D-038CFD54A5D9}"/>
          </ac:spMkLst>
        </pc:spChg>
        <pc:spChg chg="mod">
          <ac:chgData name="Alessia Leo Folliero" userId="b8e63fdacf83e44e" providerId="LiveId" clId="{46046C43-267B-4481-B2C8-A2BAE9CA22C3}" dt="2023-04-04T18:32:40.372" v="5475" actId="26606"/>
          <ac:spMkLst>
            <pc:docMk/>
            <pc:sldMk cId="1650727473" sldId="325"/>
            <ac:spMk id="3" creationId="{7A545F5C-7917-B810-3787-C25561ECBB1A}"/>
          </ac:spMkLst>
        </pc:spChg>
        <pc:spChg chg="mod">
          <ac:chgData name="Alessia Leo Folliero" userId="b8e63fdacf83e44e" providerId="LiveId" clId="{46046C43-267B-4481-B2C8-A2BAE9CA22C3}" dt="2023-04-04T18:32:58.551" v="5483" actId="20577"/>
          <ac:spMkLst>
            <pc:docMk/>
            <pc:sldMk cId="1650727473" sldId="325"/>
            <ac:spMk id="4" creationId="{EBAC4C88-54F7-F714-0C2B-EE0A811CB4CD}"/>
          </ac:spMkLst>
        </pc:spChg>
        <pc:spChg chg="mod">
          <ac:chgData name="Alessia Leo Folliero" userId="b8e63fdacf83e44e" providerId="LiveId" clId="{46046C43-267B-4481-B2C8-A2BAE9CA22C3}" dt="2023-04-04T18:34:17.469" v="5613" actId="20577"/>
          <ac:spMkLst>
            <pc:docMk/>
            <pc:sldMk cId="1650727473" sldId="325"/>
            <ac:spMk id="5" creationId="{70063AB1-E7F0-2403-4D32-FB6DFED8E41F}"/>
          </ac:spMkLst>
        </pc:spChg>
        <pc:spChg chg="mod">
          <ac:chgData name="Alessia Leo Folliero" userId="b8e63fdacf83e44e" providerId="LiveId" clId="{46046C43-267B-4481-B2C8-A2BAE9CA22C3}" dt="2023-04-04T18:32:40.372" v="5475" actId="26606"/>
          <ac:spMkLst>
            <pc:docMk/>
            <pc:sldMk cId="1650727473" sldId="325"/>
            <ac:spMk id="6" creationId="{3BD44F97-4461-25A3-C3F4-0415B4D4CCD5}"/>
          </ac:spMkLst>
        </pc:spChg>
        <pc:spChg chg="mod">
          <ac:chgData name="Alessia Leo Folliero" userId="b8e63fdacf83e44e" providerId="LiveId" clId="{46046C43-267B-4481-B2C8-A2BAE9CA22C3}" dt="2023-04-04T18:32:40.372" v="5475" actId="26606"/>
          <ac:spMkLst>
            <pc:docMk/>
            <pc:sldMk cId="1650727473" sldId="325"/>
            <ac:spMk id="7" creationId="{BE21CDD7-CD06-A71B-1488-8DEF3A37ECB4}"/>
          </ac:spMkLst>
        </pc:spChg>
        <pc:spChg chg="add del mod">
          <ac:chgData name="Alessia Leo Folliero" userId="b8e63fdacf83e44e" providerId="LiveId" clId="{46046C43-267B-4481-B2C8-A2BAE9CA22C3}" dt="2023-04-04T18:32:49.254" v="5476" actId="21"/>
          <ac:spMkLst>
            <pc:docMk/>
            <pc:sldMk cId="1650727473" sldId="325"/>
            <ac:spMk id="14" creationId="{C6A1D818-430B-DA6F-16A3-37F3AE9456CF}"/>
          </ac:spMkLst>
        </pc:spChg>
        <pc:spChg chg="add mod">
          <ac:chgData name="Alessia Leo Folliero" userId="b8e63fdacf83e44e" providerId="LiveId" clId="{46046C43-267B-4481-B2C8-A2BAE9CA22C3}" dt="2023-04-04T18:33:30.125" v="5517" actId="1076"/>
          <ac:spMkLst>
            <pc:docMk/>
            <pc:sldMk cId="1650727473" sldId="325"/>
            <ac:spMk id="16" creationId="{50797FB1-FDD5-B03C-238E-455CDF2DB5E2}"/>
          </ac:spMkLst>
        </pc:spChg>
        <pc:picChg chg="add mod ord">
          <ac:chgData name="Alessia Leo Folliero" userId="b8e63fdacf83e44e" providerId="LiveId" clId="{46046C43-267B-4481-B2C8-A2BAE9CA22C3}" dt="2023-04-04T18:33:19.816" v="5515" actId="14100"/>
          <ac:picMkLst>
            <pc:docMk/>
            <pc:sldMk cId="1650727473" sldId="325"/>
            <ac:picMk id="9" creationId="{23EF48A2-1293-76EA-AC07-A0235C903765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35:34.936" v="7438"/>
        <pc:sldMkLst>
          <pc:docMk/>
          <pc:sldMk cId="2229558481" sldId="326"/>
        </pc:sldMkLst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2" creationId="{66EEA962-CBFF-2220-651B-716524C51AB0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3" creationId="{DD6EE037-364E-77FC-D302-38426E668A00}"/>
          </ac:spMkLst>
        </pc:spChg>
        <pc:spChg chg="del mod">
          <ac:chgData name="Alessia Leo Folliero" userId="b8e63fdacf83e44e" providerId="LiveId" clId="{46046C43-267B-4481-B2C8-A2BAE9CA22C3}" dt="2023-04-04T18:37:33.049" v="5676" actId="21"/>
          <ac:spMkLst>
            <pc:docMk/>
            <pc:sldMk cId="2229558481" sldId="326"/>
            <ac:spMk id="4" creationId="{38DCB135-EA20-FC27-2350-4E0A01856DB2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5" creationId="{2624D273-797B-4EC3-131C-0DE8E16E878E}"/>
          </ac:spMkLst>
        </pc:spChg>
        <pc:spChg chg="del">
          <ac:chgData name="Alessia Leo Folliero" userId="b8e63fdacf83e44e" providerId="LiveId" clId="{46046C43-267B-4481-B2C8-A2BAE9CA22C3}" dt="2023-04-04T18:42:33.001" v="6215" actId="21"/>
          <ac:spMkLst>
            <pc:docMk/>
            <pc:sldMk cId="2229558481" sldId="326"/>
            <ac:spMk id="6" creationId="{EE89524E-4EB5-4C1D-09CE-BD2CEF9EF1E5}"/>
          </ac:spMkLst>
        </pc:spChg>
        <pc:spChg chg="del">
          <ac:chgData name="Alessia Leo Folliero" userId="b8e63fdacf83e44e" providerId="LiveId" clId="{46046C43-267B-4481-B2C8-A2BAE9CA22C3}" dt="2023-04-04T18:48:18.109" v="6216" actId="21"/>
          <ac:spMkLst>
            <pc:docMk/>
            <pc:sldMk cId="2229558481" sldId="326"/>
            <ac:spMk id="7" creationId="{B36FB37C-3EDD-EF99-E8C0-31B2F2AF59FE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8" creationId="{85859BEB-034D-4F44-0CD9-3040DFD3E343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9" creationId="{C285A7A8-28EA-13F4-FEBA-F9F06D2F1C08}"/>
          </ac:spMkLst>
        </pc:spChg>
        <pc:picChg chg="add mod ord">
          <ac:chgData name="Alessia Leo Folliero" userId="b8e63fdacf83e44e" providerId="LiveId" clId="{46046C43-267B-4481-B2C8-A2BAE9CA22C3}" dt="2023-04-04T18:48:50.594" v="6220" actId="26606"/>
          <ac:picMkLst>
            <pc:docMk/>
            <pc:sldMk cId="2229558481" sldId="326"/>
            <ac:picMk id="11" creationId="{6E22695C-A0A5-54F9-238A-80D8857958C3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35:38.216" v="7439"/>
        <pc:sldMkLst>
          <pc:docMk/>
          <pc:sldMk cId="3326665869" sldId="327"/>
        </pc:sldMkLst>
        <pc:spChg chg="mod">
          <ac:chgData name="Alessia Leo Folliero" userId="b8e63fdacf83e44e" providerId="LiveId" clId="{46046C43-267B-4481-B2C8-A2BAE9CA22C3}" dt="2023-04-04T18:49:05.409" v="6249" actId="20577"/>
          <ac:spMkLst>
            <pc:docMk/>
            <pc:sldMk cId="3326665869" sldId="327"/>
            <ac:spMk id="2" creationId="{B6CF886D-F536-947A-DC9D-C08BBF094102}"/>
          </ac:spMkLst>
        </pc:spChg>
        <pc:spChg chg="del">
          <ac:chgData name="Alessia Leo Folliero" userId="b8e63fdacf83e44e" providerId="LiveId" clId="{46046C43-267B-4481-B2C8-A2BAE9CA22C3}" dt="2023-04-04T18:49:08.505" v="6250" actId="21"/>
          <ac:spMkLst>
            <pc:docMk/>
            <pc:sldMk cId="3326665869" sldId="327"/>
            <ac:spMk id="3" creationId="{6B7631E7-A4AB-5F17-C0E8-0919F47CFAC0}"/>
          </ac:spMkLst>
        </pc:spChg>
        <pc:spChg chg="mod">
          <ac:chgData name="Alessia Leo Folliero" userId="b8e63fdacf83e44e" providerId="LiveId" clId="{46046C43-267B-4481-B2C8-A2BAE9CA22C3}" dt="2023-04-04T18:49:22.355" v="6271" actId="20577"/>
          <ac:spMkLst>
            <pc:docMk/>
            <pc:sldMk cId="3326665869" sldId="327"/>
            <ac:spMk id="4" creationId="{855F7A74-99AE-9DBC-8479-D4965BD2584E}"/>
          </ac:spMkLst>
        </pc:spChg>
        <pc:spChg chg="del">
          <ac:chgData name="Alessia Leo Folliero" userId="b8e63fdacf83e44e" providerId="LiveId" clId="{46046C43-267B-4481-B2C8-A2BAE9CA22C3}" dt="2023-04-04T18:52:19.659" v="6319" actId="931"/>
          <ac:spMkLst>
            <pc:docMk/>
            <pc:sldMk cId="3326665869" sldId="327"/>
            <ac:spMk id="5" creationId="{F2C33E8F-4B84-8C59-8886-67AE40546D80}"/>
          </ac:spMkLst>
        </pc:spChg>
        <pc:spChg chg="mod">
          <ac:chgData name="Alessia Leo Folliero" userId="b8e63fdacf83e44e" providerId="LiveId" clId="{46046C43-267B-4481-B2C8-A2BAE9CA22C3}" dt="2023-04-04T18:49:41.837" v="6318" actId="20577"/>
          <ac:spMkLst>
            <pc:docMk/>
            <pc:sldMk cId="3326665869" sldId="327"/>
            <ac:spMk id="6" creationId="{0F99CBB9-EEAD-3D33-3914-6D07ABFE1B9A}"/>
          </ac:spMkLst>
        </pc:spChg>
        <pc:spChg chg="del">
          <ac:chgData name="Alessia Leo Folliero" userId="b8e63fdacf83e44e" providerId="LiveId" clId="{46046C43-267B-4481-B2C8-A2BAE9CA22C3}" dt="2023-04-04T18:52:23.603" v="6322" actId="21"/>
          <ac:spMkLst>
            <pc:docMk/>
            <pc:sldMk cId="3326665869" sldId="327"/>
            <ac:spMk id="7" creationId="{383B9014-5D72-55FF-A400-457DB4A991CC}"/>
          </ac:spMkLst>
        </pc:spChg>
        <pc:picChg chg="add mod">
          <ac:chgData name="Alessia Leo Folliero" userId="b8e63fdacf83e44e" providerId="LiveId" clId="{46046C43-267B-4481-B2C8-A2BAE9CA22C3}" dt="2023-04-04T18:52:20.849" v="6321" actId="962"/>
          <ac:picMkLst>
            <pc:docMk/>
            <pc:sldMk cId="3326665869" sldId="327"/>
            <ac:picMk id="11" creationId="{3316871A-0130-B4BB-4351-FF05C05EC22E}"/>
          </ac:picMkLst>
        </pc:picChg>
        <pc:picChg chg="add del mod">
          <ac:chgData name="Alessia Leo Folliero" userId="b8e63fdacf83e44e" providerId="LiveId" clId="{46046C43-267B-4481-B2C8-A2BAE9CA22C3}" dt="2023-04-04T18:53:28.443" v="6331" actId="21"/>
          <ac:picMkLst>
            <pc:docMk/>
            <pc:sldMk cId="3326665869" sldId="327"/>
            <ac:picMk id="13" creationId="{A2849EDD-E96E-732C-BF4E-42EAE0E7ABA3}"/>
          </ac:picMkLst>
        </pc:picChg>
        <pc:picChg chg="add mod">
          <ac:chgData name="Alessia Leo Folliero" userId="b8e63fdacf83e44e" providerId="LiveId" clId="{46046C43-267B-4481-B2C8-A2BAE9CA22C3}" dt="2023-04-04T18:53:43.001" v="6336" actId="1076"/>
          <ac:picMkLst>
            <pc:docMk/>
            <pc:sldMk cId="3326665869" sldId="327"/>
            <ac:picMk id="15" creationId="{E6C4D3A8-4282-C122-FACB-F272453E8095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8:14.698" v="7386"/>
        <pc:sldMkLst>
          <pc:docMk/>
          <pc:sldMk cId="3133235690" sldId="328"/>
        </pc:sldMkLst>
        <pc:spChg chg="del">
          <ac:chgData name="Alessia Leo Folliero" userId="b8e63fdacf83e44e" providerId="LiveId" clId="{46046C43-267B-4481-B2C8-A2BAE9CA22C3}" dt="2023-04-04T18:59:32.235" v="6661" actId="931"/>
          <ac:spMkLst>
            <pc:docMk/>
            <pc:sldMk cId="3133235690" sldId="328"/>
            <ac:spMk id="2" creationId="{BF7EECD7-68D9-F4A3-25BA-73F9C45EB10B}"/>
          </ac:spMkLst>
        </pc:spChg>
        <pc:spChg chg="mod">
          <ac:chgData name="Alessia Leo Folliero" userId="b8e63fdacf83e44e" providerId="LiveId" clId="{46046C43-267B-4481-B2C8-A2BAE9CA22C3}" dt="2023-04-04T19:01:30.933" v="6683" actId="20577"/>
          <ac:spMkLst>
            <pc:docMk/>
            <pc:sldMk cId="3133235690" sldId="328"/>
            <ac:spMk id="3" creationId="{525B7EC1-9A50-EAA9-7B19-D145B3BAC8B3}"/>
          </ac:spMkLst>
        </pc:spChg>
        <pc:spChg chg="del">
          <ac:chgData name="Alessia Leo Folliero" userId="b8e63fdacf83e44e" providerId="LiveId" clId="{46046C43-267B-4481-B2C8-A2BAE9CA22C3}" dt="2023-04-04T18:59:35.686" v="6664" actId="26606"/>
          <ac:spMkLst>
            <pc:docMk/>
            <pc:sldMk cId="3133235690" sldId="328"/>
            <ac:spMk id="4" creationId="{017E0D78-B5BF-1A64-4D83-A7235E30DA26}"/>
          </ac:spMkLst>
        </pc:spChg>
        <pc:spChg chg="mod">
          <ac:chgData name="Alessia Leo Folliero" userId="b8e63fdacf83e44e" providerId="LiveId" clId="{46046C43-267B-4481-B2C8-A2BAE9CA22C3}" dt="2023-04-04T19:00:28.211" v="6670" actId="20577"/>
          <ac:spMkLst>
            <pc:docMk/>
            <pc:sldMk cId="3133235690" sldId="328"/>
            <ac:spMk id="5" creationId="{6C46E463-6879-713F-DA3C-7EAB9EF55085}"/>
          </ac:spMkLst>
        </pc:spChg>
        <pc:spChg chg="mod">
          <ac:chgData name="Alessia Leo Folliero" userId="b8e63fdacf83e44e" providerId="LiveId" clId="{46046C43-267B-4481-B2C8-A2BAE9CA22C3}" dt="2023-04-04T18:59:35.686" v="6664" actId="26606"/>
          <ac:spMkLst>
            <pc:docMk/>
            <pc:sldMk cId="3133235690" sldId="328"/>
            <ac:spMk id="6" creationId="{9DFF1AF7-F451-3853-6BB5-288F8C0A35DA}"/>
          </ac:spMkLst>
        </pc:spChg>
        <pc:spChg chg="mod">
          <ac:chgData name="Alessia Leo Folliero" userId="b8e63fdacf83e44e" providerId="LiveId" clId="{46046C43-267B-4481-B2C8-A2BAE9CA22C3}" dt="2023-04-04T18:59:35.686" v="6664" actId="26606"/>
          <ac:spMkLst>
            <pc:docMk/>
            <pc:sldMk cId="3133235690" sldId="328"/>
            <ac:spMk id="7" creationId="{208E45D9-F2A3-0D4A-6AF2-CEA0729BE1EB}"/>
          </ac:spMkLst>
        </pc:spChg>
        <pc:spChg chg="add del mod">
          <ac:chgData name="Alessia Leo Folliero" userId="b8e63fdacf83e44e" providerId="LiveId" clId="{46046C43-267B-4481-B2C8-A2BAE9CA22C3}" dt="2023-04-04T18:59:44.557" v="6665" actId="21"/>
          <ac:spMkLst>
            <pc:docMk/>
            <pc:sldMk cId="3133235690" sldId="328"/>
            <ac:spMk id="14" creationId="{62612C5C-D304-0783-CF3C-930772730FCB}"/>
          </ac:spMkLst>
        </pc:spChg>
        <pc:picChg chg="add mod ord">
          <ac:chgData name="Alessia Leo Folliero" userId="b8e63fdacf83e44e" providerId="LiveId" clId="{46046C43-267B-4481-B2C8-A2BAE9CA22C3}" dt="2023-04-04T18:59:53.182" v="6667" actId="14100"/>
          <ac:picMkLst>
            <pc:docMk/>
            <pc:sldMk cId="3133235690" sldId="328"/>
            <ac:picMk id="9" creationId="{08233E30-4C36-AAFA-97EE-C073CF3F5255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40:41.023" v="8125"/>
        <pc:sldMkLst>
          <pc:docMk/>
          <pc:sldMk cId="3851469843" sldId="329"/>
        </pc:sldMkLst>
        <pc:spChg chg="mod">
          <ac:chgData name="Alessia Leo Folliero" userId="b8e63fdacf83e44e" providerId="LiveId" clId="{46046C43-267B-4481-B2C8-A2BAE9CA22C3}" dt="2023-04-04T19:03:00.365" v="6688" actId="26606"/>
          <ac:spMkLst>
            <pc:docMk/>
            <pc:sldMk cId="3851469843" sldId="329"/>
            <ac:spMk id="2" creationId="{B30B2ED6-23F5-17BC-E71A-8719DE8355D8}"/>
          </ac:spMkLst>
        </pc:spChg>
        <pc:spChg chg="mod modVis">
          <ac:chgData name="Alessia Leo Folliero" userId="b8e63fdacf83e44e" providerId="LiveId" clId="{46046C43-267B-4481-B2C8-A2BAE9CA22C3}" dt="2023-04-04T19:03:00.365" v="6688" actId="26606"/>
          <ac:spMkLst>
            <pc:docMk/>
            <pc:sldMk cId="3851469843" sldId="329"/>
            <ac:spMk id="3" creationId="{7408F8F7-C6ED-E41E-002B-4A76DC842649}"/>
          </ac:spMkLst>
        </pc:spChg>
        <pc:spChg chg="del">
          <ac:chgData name="Alessia Leo Folliero" userId="b8e63fdacf83e44e" providerId="LiveId" clId="{46046C43-267B-4481-B2C8-A2BAE9CA22C3}" dt="2023-04-04T19:03:00.365" v="6688" actId="26606"/>
          <ac:spMkLst>
            <pc:docMk/>
            <pc:sldMk cId="3851469843" sldId="329"/>
            <ac:spMk id="4" creationId="{E8F90192-BEC8-D239-0149-93FB691F8F16}"/>
          </ac:spMkLst>
        </pc:spChg>
        <pc:picChg chg="add mod ord">
          <ac:chgData name="Alessia Leo Folliero" userId="b8e63fdacf83e44e" providerId="LiveId" clId="{46046C43-267B-4481-B2C8-A2BAE9CA22C3}" dt="2023-04-04T19:03:00.365" v="6688" actId="26606"/>
          <ac:picMkLst>
            <pc:docMk/>
            <pc:sldMk cId="3851469843" sldId="329"/>
            <ac:picMk id="6" creationId="{F361074E-8CD5-8833-0CE1-EFAA83E91ED8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40.899" v="7440"/>
        <pc:sldMkLst>
          <pc:docMk/>
          <pc:sldMk cId="1103244685" sldId="330"/>
        </pc:sldMkLst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2" creationId="{B7D7698B-AB7D-08D9-303A-F2D71BF3D51B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3" creationId="{330A12E4-BCE3-B54E-B313-7EE31D1AA032}"/>
          </ac:spMkLst>
        </pc:spChg>
        <pc:spChg chg="del">
          <ac:chgData name="Alessia Leo Folliero" userId="b8e63fdacf83e44e" providerId="LiveId" clId="{46046C43-267B-4481-B2C8-A2BAE9CA22C3}" dt="2023-04-04T19:05:30.835" v="6798" actId="21"/>
          <ac:spMkLst>
            <pc:docMk/>
            <pc:sldMk cId="1103244685" sldId="330"/>
            <ac:spMk id="4" creationId="{0145AB7E-3D77-8EB4-AF67-DC295FB2DE00}"/>
          </ac:spMkLst>
        </pc:spChg>
        <pc:spChg chg="add del 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5" creationId="{32289CB1-DF0D-25C2-830A-202A0964671B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6" creationId="{8B5B9724-B399-128D-36F6-2FAFA2063E9A}"/>
          </ac:spMkLst>
        </pc:spChg>
        <pc:spChg chg="add del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7" creationId="{79008EC3-DED5-A95A-11EC-44CD52CF69AF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8" creationId="{7996FD91-5D29-36A6-E5A8-D26E7E8BAC85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9" creationId="{DBFAC24A-858F-2323-D524-A395277070A6}"/>
          </ac:spMkLst>
        </pc:spChg>
        <pc:spChg chg="add del mod">
          <ac:chgData name="Alessia Leo Folliero" userId="b8e63fdacf83e44e" providerId="LiveId" clId="{46046C43-267B-4481-B2C8-A2BAE9CA22C3}" dt="2023-04-04T19:34:58.740" v="7429" actId="21"/>
          <ac:spMkLst>
            <pc:docMk/>
            <pc:sldMk cId="1103244685" sldId="330"/>
            <ac:spMk id="13" creationId="{72BF4732-3131-23EF-8B05-96C9AB6991F0}"/>
          </ac:spMkLst>
        </pc:spChg>
        <pc:spChg chg="add del">
          <ac:chgData name="Alessia Leo Folliero" userId="b8e63fdacf83e44e" providerId="LiveId" clId="{46046C43-267B-4481-B2C8-A2BAE9CA22C3}" dt="2023-04-04T19:28:21.104" v="7415" actId="26606"/>
          <ac:spMkLst>
            <pc:docMk/>
            <pc:sldMk cId="1103244685" sldId="330"/>
            <ac:spMk id="15" creationId="{8690EB1E-685E-E6AC-C91E-0CB433289BF6}"/>
          </ac:spMkLst>
        </pc:spChg>
        <pc:spChg chg="add del">
          <ac:chgData name="Alessia Leo Folliero" userId="b8e63fdacf83e44e" providerId="LiveId" clId="{46046C43-267B-4481-B2C8-A2BAE9CA22C3}" dt="2023-04-04T19:28:21.104" v="7415" actId="26606"/>
          <ac:spMkLst>
            <pc:docMk/>
            <pc:sldMk cId="1103244685" sldId="330"/>
            <ac:spMk id="17" creationId="{0A111908-C915-43EF-A6E8-3BB75B54D856}"/>
          </ac:spMkLst>
        </pc:spChg>
        <pc:graphicFrameChg chg="add del">
          <ac:chgData name="Alessia Leo Folliero" userId="b8e63fdacf83e44e" providerId="LiveId" clId="{46046C43-267B-4481-B2C8-A2BAE9CA22C3}" dt="2023-04-04T19:28:21.104" v="7415" actId="26606"/>
          <ac:graphicFrameMkLst>
            <pc:docMk/>
            <pc:sldMk cId="1103244685" sldId="330"/>
            <ac:graphicFrameMk id="11" creationId="{3AAE97A6-E03C-019D-AF37-3C3748EC15C3}"/>
          </ac:graphicFrameMkLst>
        </pc:graphicFrameChg>
        <pc:graphicFrameChg chg="add mod">
          <ac:chgData name="Alessia Leo Folliero" userId="b8e63fdacf83e44e" providerId="LiveId" clId="{46046C43-267B-4481-B2C8-A2BAE9CA22C3}" dt="2023-04-04T19:28:21.120" v="7416" actId="26606"/>
          <ac:graphicFrameMkLst>
            <pc:docMk/>
            <pc:sldMk cId="1103244685" sldId="330"/>
            <ac:graphicFrameMk id="19" creationId="{AB63D557-88DB-D572-BE8F-315EDBA3DF27}"/>
          </ac:graphicFrameMkLst>
        </pc:graphicFrameChg>
        <pc:picChg chg="add mod">
          <ac:chgData name="Alessia Leo Folliero" userId="b8e63fdacf83e44e" providerId="LiveId" clId="{46046C43-267B-4481-B2C8-A2BAE9CA22C3}" dt="2023-04-04T19:34:36.329" v="7422" actId="1076"/>
          <ac:picMkLst>
            <pc:docMk/>
            <pc:sldMk cId="1103244685" sldId="330"/>
            <ac:picMk id="12" creationId="{8D914D3D-2B85-8800-145D-ABBE671E1D58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5:15.614" v="7365"/>
        <pc:sldMkLst>
          <pc:docMk/>
          <pc:sldMk cId="2228414825" sldId="331"/>
        </pc:sldMkLst>
        <pc:spChg chg="del">
          <ac:chgData name="Alessia Leo Folliero" userId="b8e63fdacf83e44e" providerId="LiveId" clId="{46046C43-267B-4481-B2C8-A2BAE9CA22C3}" dt="2023-04-04T19:12:39.606" v="7345" actId="21"/>
          <ac:spMkLst>
            <pc:docMk/>
            <pc:sldMk cId="2228414825" sldId="331"/>
            <ac:spMk id="4" creationId="{3E409FB4-2650-0837-0689-5161B2EA46AC}"/>
          </ac:spMkLst>
        </pc:spChg>
        <pc:spChg chg="add mod">
          <ac:chgData name="Alessia Leo Folliero" userId="b8e63fdacf83e44e" providerId="LiveId" clId="{46046C43-267B-4481-B2C8-A2BAE9CA22C3}" dt="2023-04-04T19:13:17.578" v="7362" actId="1076"/>
          <ac:spMkLst>
            <pc:docMk/>
            <pc:sldMk cId="2228414825" sldId="331"/>
            <ac:spMk id="5" creationId="{D9996817-2305-28CB-FFB9-F5CCA517CD7A}"/>
          </ac:spMkLst>
        </pc:spChg>
        <pc:picChg chg="add mod">
          <ac:chgData name="Alessia Leo Folliero" userId="b8e63fdacf83e44e" providerId="LiveId" clId="{46046C43-267B-4481-B2C8-A2BAE9CA22C3}" dt="2023-04-04T19:15:12.082" v="7364" actId="1076"/>
          <ac:picMkLst>
            <pc:docMk/>
            <pc:sldMk cId="2228414825" sldId="331"/>
            <ac:picMk id="7" creationId="{33FBF801-296C-F501-8483-0588AE848F48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56:31.931" v="9454" actId="20577"/>
        <pc:sldMkLst>
          <pc:docMk/>
          <pc:sldMk cId="1364650777" sldId="332"/>
        </pc:sldMkLst>
        <pc:spChg chg="mod">
          <ac:chgData name="Alessia Leo Folliero" userId="b8e63fdacf83e44e" providerId="LiveId" clId="{46046C43-267B-4481-B2C8-A2BAE9CA22C3}" dt="2023-04-04T19:35:58.747" v="7478" actId="20577"/>
          <ac:spMkLst>
            <pc:docMk/>
            <pc:sldMk cId="1364650777" sldId="332"/>
            <ac:spMk id="2" creationId="{9DD69A71-B50F-B32E-6955-6436315527F7}"/>
          </ac:spMkLst>
        </pc:spChg>
        <pc:spChg chg="del">
          <ac:chgData name="Alessia Leo Folliero" userId="b8e63fdacf83e44e" providerId="LiveId" clId="{46046C43-267B-4481-B2C8-A2BAE9CA22C3}" dt="2023-04-04T19:36:04.631" v="7479" actId="21"/>
          <ac:spMkLst>
            <pc:docMk/>
            <pc:sldMk cId="1364650777" sldId="332"/>
            <ac:spMk id="3" creationId="{32FED2D0-2D28-B07E-4EF7-E0C6789AB46A}"/>
          </ac:spMkLst>
        </pc:spChg>
        <pc:spChg chg="mod">
          <ac:chgData name="Alessia Leo Folliero" userId="b8e63fdacf83e44e" providerId="LiveId" clId="{46046C43-267B-4481-B2C8-A2BAE9CA22C3}" dt="2023-04-04T19:50:07.339" v="8708" actId="20577"/>
          <ac:spMkLst>
            <pc:docMk/>
            <pc:sldMk cId="1364650777" sldId="332"/>
            <ac:spMk id="4" creationId="{343B41F8-B121-46AC-B959-24B20AF54487}"/>
          </ac:spMkLst>
        </pc:spChg>
        <pc:spChg chg="mod">
          <ac:chgData name="Alessia Leo Folliero" userId="b8e63fdacf83e44e" providerId="LiveId" clId="{46046C43-267B-4481-B2C8-A2BAE9CA22C3}" dt="2023-04-04T19:56:31.931" v="9454" actId="20577"/>
          <ac:spMkLst>
            <pc:docMk/>
            <pc:sldMk cId="1364650777" sldId="332"/>
            <ac:spMk id="5" creationId="{5EBEED91-F221-B447-0D04-5EDDFB3C2B27}"/>
          </ac:spMkLst>
        </pc:spChg>
        <pc:spChg chg="add mod">
          <ac:chgData name="Alessia Leo Folliero" userId="b8e63fdacf83e44e" providerId="LiveId" clId="{46046C43-267B-4481-B2C8-A2BAE9CA22C3}" dt="2023-04-04T19:50:30.834" v="8722" actId="1076"/>
          <ac:spMkLst>
            <pc:docMk/>
            <pc:sldMk cId="1364650777" sldId="332"/>
            <ac:spMk id="8" creationId="{DEE0E0AF-CFD3-2443-B5C8-BA76FBFC7176}"/>
          </ac:spMkLst>
        </pc:spChg>
        <pc:spChg chg="add mod">
          <ac:chgData name="Alessia Leo Folliero" userId="b8e63fdacf83e44e" providerId="LiveId" clId="{46046C43-267B-4481-B2C8-A2BAE9CA22C3}" dt="2023-04-04T19:50:44.562" v="8737" actId="20577"/>
          <ac:spMkLst>
            <pc:docMk/>
            <pc:sldMk cId="1364650777" sldId="332"/>
            <ac:spMk id="9" creationId="{A0CCFCB7-05A8-51D9-E37A-FA977F93CF85}"/>
          </ac:spMkLst>
        </pc:spChg>
      </pc:sldChg>
      <pc:sldChg chg="new del">
        <pc:chgData name="Alessia Leo Folliero" userId="b8e63fdacf83e44e" providerId="LiveId" clId="{46046C43-267B-4481-B2C8-A2BAE9CA22C3}" dt="2023-04-04T19:35:11.869" v="7431" actId="2696"/>
        <pc:sldMkLst>
          <pc:docMk/>
          <pc:sldMk cId="3710884266" sldId="33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9BEA4F-63E3-4B0C-AB8E-62CFFB030DA3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54DE51-2C5E-43CF-AAD7-D763BBA56578}">
      <dgm:prSet/>
      <dgm:spPr/>
      <dgm:t>
        <a:bodyPr/>
        <a:lstStyle/>
        <a:p>
          <a:r>
            <a:rPr lang="it-IT" b="1"/>
            <a:t>Incidence of long time unemployment (female, male and total)</a:t>
          </a:r>
          <a:endParaRPr lang="en-US" b="1"/>
        </a:p>
      </dgm:t>
    </dgm:pt>
    <dgm:pt modelId="{7B69A225-C06E-451E-A443-91B6048E7D1D}" type="parTrans" cxnId="{6007B7A8-5802-44EE-8438-A5F94B75BFCD}">
      <dgm:prSet/>
      <dgm:spPr/>
      <dgm:t>
        <a:bodyPr/>
        <a:lstStyle/>
        <a:p>
          <a:endParaRPr lang="en-US" b="1"/>
        </a:p>
      </dgm:t>
    </dgm:pt>
    <dgm:pt modelId="{FEF6B8DC-7C69-4564-8AF2-BE8820DA10F9}" type="sibTrans" cxnId="{6007B7A8-5802-44EE-8438-A5F94B75BFCD}">
      <dgm:prSet/>
      <dgm:spPr/>
      <dgm:t>
        <a:bodyPr/>
        <a:lstStyle/>
        <a:p>
          <a:endParaRPr lang="en-US" b="1"/>
        </a:p>
      </dgm:t>
    </dgm:pt>
    <dgm:pt modelId="{3D7BCC9A-FC96-4ADA-9C30-5C3ECFA37A57}">
      <dgm:prSet/>
      <dgm:spPr/>
      <dgm:t>
        <a:bodyPr/>
        <a:lstStyle/>
        <a:p>
          <a:r>
            <a:rPr lang="it-IT" b="1"/>
            <a:t>integrated home care for elderly people</a:t>
          </a:r>
          <a:endParaRPr lang="en-US" b="1"/>
        </a:p>
      </dgm:t>
    </dgm:pt>
    <dgm:pt modelId="{05426BEC-74E0-4950-A9B6-1DEE05A4E8F6}" type="parTrans" cxnId="{7145CE2E-3E4D-4F4B-B37D-300C5F8AB08B}">
      <dgm:prSet/>
      <dgm:spPr/>
      <dgm:t>
        <a:bodyPr/>
        <a:lstStyle/>
        <a:p>
          <a:endParaRPr lang="en-US" b="1"/>
        </a:p>
      </dgm:t>
    </dgm:pt>
    <dgm:pt modelId="{4A24A030-13A9-49E2-9D3B-75E3DB95F4E3}" type="sibTrans" cxnId="{7145CE2E-3E4D-4F4B-B37D-300C5F8AB08B}">
      <dgm:prSet/>
      <dgm:spPr/>
      <dgm:t>
        <a:bodyPr/>
        <a:lstStyle/>
        <a:p>
          <a:endParaRPr lang="en-US" b="1"/>
        </a:p>
      </dgm:t>
    </dgm:pt>
    <dgm:pt modelId="{C9D3B64B-8149-477A-8F52-55E4ABE53F51}">
      <dgm:prSet/>
      <dgm:spPr/>
      <dgm:t>
        <a:bodyPr/>
        <a:lstStyle/>
        <a:p>
          <a:r>
            <a:rPr lang="it-IT" b="1" dirty="0"/>
            <a:t>Spread of </a:t>
          </a:r>
          <a:r>
            <a:rPr lang="it-IT" b="1" dirty="0" err="1"/>
            <a:t>child</a:t>
          </a:r>
          <a:r>
            <a:rPr lang="it-IT" b="1" dirty="0"/>
            <a:t> care services</a:t>
          </a:r>
          <a:endParaRPr lang="en-US" b="1" dirty="0"/>
        </a:p>
      </dgm:t>
    </dgm:pt>
    <dgm:pt modelId="{80B7D3A6-5666-41F5-B3EA-10189C274E4F}" type="parTrans" cxnId="{79380656-6F20-4A73-A89B-901E8A18A0FE}">
      <dgm:prSet/>
      <dgm:spPr/>
      <dgm:t>
        <a:bodyPr/>
        <a:lstStyle/>
        <a:p>
          <a:endParaRPr lang="en-US" b="1"/>
        </a:p>
      </dgm:t>
    </dgm:pt>
    <dgm:pt modelId="{55E7568D-C7A1-4C64-ABAB-4F16411D82F3}" type="sibTrans" cxnId="{79380656-6F20-4A73-A89B-901E8A18A0FE}">
      <dgm:prSet/>
      <dgm:spPr/>
      <dgm:t>
        <a:bodyPr/>
        <a:lstStyle/>
        <a:p>
          <a:endParaRPr lang="en-US" b="1"/>
        </a:p>
      </dgm:t>
    </dgm:pt>
    <dgm:pt modelId="{6DB78AF5-CFF1-4AB9-9101-1E60C6D6BC71}">
      <dgm:prSet/>
      <dgm:spPr/>
      <dgm:t>
        <a:bodyPr/>
        <a:lstStyle/>
        <a:p>
          <a:r>
            <a:rPr lang="it-IT" b="1"/>
            <a:t>Incidence for research and development with respect to the GDP for every region</a:t>
          </a:r>
          <a:endParaRPr lang="en-US" b="1"/>
        </a:p>
      </dgm:t>
    </dgm:pt>
    <dgm:pt modelId="{8414DB6D-7376-44D8-9736-3659E6DA5D78}" type="parTrans" cxnId="{DAFEBF3D-E209-478B-BDE3-6AE33F87BDD2}">
      <dgm:prSet/>
      <dgm:spPr/>
      <dgm:t>
        <a:bodyPr/>
        <a:lstStyle/>
        <a:p>
          <a:endParaRPr lang="en-US" b="1"/>
        </a:p>
      </dgm:t>
    </dgm:pt>
    <dgm:pt modelId="{4A0B9FAF-5DA2-4E3E-A0C2-5B45DE145D1F}" type="sibTrans" cxnId="{DAFEBF3D-E209-478B-BDE3-6AE33F87BDD2}">
      <dgm:prSet/>
      <dgm:spPr/>
      <dgm:t>
        <a:bodyPr/>
        <a:lstStyle/>
        <a:p>
          <a:endParaRPr lang="en-US" b="1"/>
        </a:p>
      </dgm:t>
    </dgm:pt>
    <dgm:pt modelId="{4D6DC6EA-B530-4E89-A7A8-27FF3B227DF6}">
      <dgm:prSet/>
      <dgm:spPr/>
      <dgm:t>
        <a:bodyPr/>
        <a:lstStyle/>
        <a:p>
          <a:r>
            <a:rPr lang="it-IT" b="1"/>
            <a:t>Regional family poverty index</a:t>
          </a:r>
          <a:endParaRPr lang="en-US" b="1"/>
        </a:p>
      </dgm:t>
    </dgm:pt>
    <dgm:pt modelId="{8449C10F-2A4D-465A-ADAB-7ACFB2C8AD05}" type="parTrans" cxnId="{A07EE63B-70C3-48E9-92DB-96A26954AEF2}">
      <dgm:prSet/>
      <dgm:spPr/>
      <dgm:t>
        <a:bodyPr/>
        <a:lstStyle/>
        <a:p>
          <a:endParaRPr lang="en-US" b="1"/>
        </a:p>
      </dgm:t>
    </dgm:pt>
    <dgm:pt modelId="{2466727E-5461-40F6-A04C-D38C383BB155}" type="sibTrans" cxnId="{A07EE63B-70C3-48E9-92DB-96A26954AEF2}">
      <dgm:prSet/>
      <dgm:spPr/>
      <dgm:t>
        <a:bodyPr/>
        <a:lstStyle/>
        <a:p>
          <a:endParaRPr lang="en-US" b="1"/>
        </a:p>
      </dgm:t>
    </dgm:pt>
    <dgm:pt modelId="{CAB48A8F-C3F9-4F1B-97FB-2E5911A461EB}">
      <dgm:prSet/>
      <dgm:spPr/>
      <dgm:t>
        <a:bodyPr/>
        <a:lstStyle/>
        <a:p>
          <a:r>
            <a:rPr lang="en-US" b="1" dirty="0"/>
            <a:t>People at risk of poverty or social exclusion</a:t>
          </a:r>
          <a:r>
            <a:rPr lang="it-IT" b="1" dirty="0"/>
            <a:t> (</a:t>
          </a:r>
          <a:r>
            <a:rPr lang="it-IT" b="1" dirty="0" err="1"/>
            <a:t>female</a:t>
          </a:r>
          <a:r>
            <a:rPr lang="it-IT" b="1" dirty="0"/>
            <a:t>, male and </a:t>
          </a:r>
          <a:r>
            <a:rPr lang="it-IT" b="1" dirty="0" err="1"/>
            <a:t>total</a:t>
          </a:r>
          <a:r>
            <a:rPr lang="it-IT" b="1" dirty="0"/>
            <a:t>)</a:t>
          </a:r>
          <a:endParaRPr lang="en-US" b="1" dirty="0"/>
        </a:p>
      </dgm:t>
    </dgm:pt>
    <dgm:pt modelId="{69FF0737-71BB-453A-BE04-F6A5D54D4D22}" type="parTrans" cxnId="{35263DE5-1281-4551-A189-905A04E8BF52}">
      <dgm:prSet/>
      <dgm:spPr/>
      <dgm:t>
        <a:bodyPr/>
        <a:lstStyle/>
        <a:p>
          <a:endParaRPr lang="en-US" b="1"/>
        </a:p>
      </dgm:t>
    </dgm:pt>
    <dgm:pt modelId="{0C8346E6-793E-4F54-B44D-A485316CF358}" type="sibTrans" cxnId="{35263DE5-1281-4551-A189-905A04E8BF52}">
      <dgm:prSet/>
      <dgm:spPr/>
      <dgm:t>
        <a:bodyPr/>
        <a:lstStyle/>
        <a:p>
          <a:endParaRPr lang="en-US" b="1"/>
        </a:p>
      </dgm:t>
    </dgm:pt>
    <dgm:pt modelId="{6EF6CE4D-0CED-41F5-822A-BBF34ACBCD32}">
      <dgm:prSet/>
      <dgm:spPr/>
      <dgm:t>
        <a:bodyPr/>
        <a:lstStyle/>
        <a:p>
          <a:r>
            <a:rPr lang="it-IT" b="1"/>
            <a:t>People in condition of high material deprivation (female, male and total)</a:t>
          </a:r>
          <a:endParaRPr lang="en-US" b="1"/>
        </a:p>
      </dgm:t>
    </dgm:pt>
    <dgm:pt modelId="{039DF555-F82F-4CB6-8209-1708013FDB24}" type="parTrans" cxnId="{44492125-D4FF-4FA4-A657-9BECDFD72FDD}">
      <dgm:prSet/>
      <dgm:spPr/>
      <dgm:t>
        <a:bodyPr/>
        <a:lstStyle/>
        <a:p>
          <a:endParaRPr lang="en-US" b="1"/>
        </a:p>
      </dgm:t>
    </dgm:pt>
    <dgm:pt modelId="{87D82CB9-AB13-4416-A07A-348C6806BE64}" type="sibTrans" cxnId="{44492125-D4FF-4FA4-A657-9BECDFD72FDD}">
      <dgm:prSet/>
      <dgm:spPr/>
      <dgm:t>
        <a:bodyPr/>
        <a:lstStyle/>
        <a:p>
          <a:endParaRPr lang="en-US" b="1"/>
        </a:p>
      </dgm:t>
    </dgm:pt>
    <dgm:pt modelId="{A7FBDFCC-2AEF-4B0F-9E6D-797CC45CCD87}">
      <dgm:prSet/>
      <dgm:spPr/>
      <dgm:t>
        <a:bodyPr/>
        <a:lstStyle/>
        <a:p>
          <a:r>
            <a:rPr lang="it-IT" b="1"/>
            <a:t>Mafia-type organized crime rate</a:t>
          </a:r>
          <a:endParaRPr lang="en-US" b="1"/>
        </a:p>
      </dgm:t>
    </dgm:pt>
    <dgm:pt modelId="{BEBA8631-F311-41E4-88F6-85BA5977F5A5}" type="parTrans" cxnId="{0EBEBE4E-6027-48B6-9249-45A1FB8F7AE2}">
      <dgm:prSet/>
      <dgm:spPr/>
      <dgm:t>
        <a:bodyPr/>
        <a:lstStyle/>
        <a:p>
          <a:endParaRPr lang="en-US" b="1"/>
        </a:p>
      </dgm:t>
    </dgm:pt>
    <dgm:pt modelId="{10BBDE5E-D512-4BB3-870F-4B514E719ABD}" type="sibTrans" cxnId="{0EBEBE4E-6027-48B6-9249-45A1FB8F7AE2}">
      <dgm:prSet/>
      <dgm:spPr/>
      <dgm:t>
        <a:bodyPr/>
        <a:lstStyle/>
        <a:p>
          <a:endParaRPr lang="en-US" b="1"/>
        </a:p>
      </dgm:t>
    </dgm:pt>
    <dgm:pt modelId="{FA659B10-AE1C-4DA5-B2F1-44A93CA89ACF}">
      <dgm:prSet/>
      <dgm:spPr/>
      <dgm:t>
        <a:bodyPr/>
        <a:lstStyle/>
        <a:p>
          <a:r>
            <a:rPr lang="en-US" b="1"/>
            <a:t>reported theft rate</a:t>
          </a:r>
          <a:endParaRPr lang="en-US" b="1" dirty="0"/>
        </a:p>
      </dgm:t>
    </dgm:pt>
    <dgm:pt modelId="{00ECB899-87F9-45DC-9AEF-5BA5C63FB7E2}" type="parTrans" cxnId="{E891F0A4-B5EE-42E3-A76F-68915A2D499D}">
      <dgm:prSet/>
      <dgm:spPr/>
      <dgm:t>
        <a:bodyPr/>
        <a:lstStyle/>
        <a:p>
          <a:endParaRPr lang="it-IT" b="1"/>
        </a:p>
      </dgm:t>
    </dgm:pt>
    <dgm:pt modelId="{88EEED1D-462A-4DD3-BE0A-AE36B1B07C14}" type="sibTrans" cxnId="{E891F0A4-B5EE-42E3-A76F-68915A2D499D}">
      <dgm:prSet/>
      <dgm:spPr/>
      <dgm:t>
        <a:bodyPr/>
        <a:lstStyle/>
        <a:p>
          <a:endParaRPr lang="it-IT" b="1"/>
        </a:p>
      </dgm:t>
    </dgm:pt>
    <dgm:pt modelId="{7A6CF9A1-8C98-4F1F-929D-39FEB1D485DB}">
      <dgm:prSet/>
      <dgm:spPr/>
      <dgm:t>
        <a:bodyPr/>
        <a:lstStyle/>
        <a:p>
          <a:r>
            <a:rPr lang="en-US" b="1"/>
            <a:t>Homicide rate by region</a:t>
          </a:r>
          <a:endParaRPr lang="en-US" b="1" dirty="0"/>
        </a:p>
      </dgm:t>
    </dgm:pt>
    <dgm:pt modelId="{3BC33913-31D5-445C-AF22-FEF220C4D944}" type="parTrans" cxnId="{5A23A3C2-11B2-4BCF-964C-3795513B7A05}">
      <dgm:prSet/>
      <dgm:spPr/>
      <dgm:t>
        <a:bodyPr/>
        <a:lstStyle/>
        <a:p>
          <a:endParaRPr lang="it-IT" b="1"/>
        </a:p>
      </dgm:t>
    </dgm:pt>
    <dgm:pt modelId="{C9F964FE-9A94-437A-A98A-DEB3345B25F6}" type="sibTrans" cxnId="{5A23A3C2-11B2-4BCF-964C-3795513B7A05}">
      <dgm:prSet/>
      <dgm:spPr/>
      <dgm:t>
        <a:bodyPr/>
        <a:lstStyle/>
        <a:p>
          <a:endParaRPr lang="it-IT" b="1"/>
        </a:p>
      </dgm:t>
    </dgm:pt>
    <dgm:pt modelId="{ACF18810-E805-4E50-8CEB-99054BAD6538}">
      <dgm:prSet/>
      <dgm:spPr/>
      <dgm:t>
        <a:bodyPr/>
        <a:lstStyle/>
        <a:p>
          <a:r>
            <a:rPr lang="en-US" b="1"/>
            <a:t>Reported robbery rate</a:t>
          </a:r>
          <a:endParaRPr lang="en-US" b="1" dirty="0"/>
        </a:p>
      </dgm:t>
    </dgm:pt>
    <dgm:pt modelId="{D7511C0D-1ACC-4D56-B40A-7611A7958ED0}" type="parTrans" cxnId="{3A1890E3-E150-4596-820F-AE1719C9AFE1}">
      <dgm:prSet/>
      <dgm:spPr/>
      <dgm:t>
        <a:bodyPr/>
        <a:lstStyle/>
        <a:p>
          <a:endParaRPr lang="it-IT" b="1"/>
        </a:p>
      </dgm:t>
    </dgm:pt>
    <dgm:pt modelId="{692CDD5A-10F1-4F1A-8948-49E05F5BC082}" type="sibTrans" cxnId="{3A1890E3-E150-4596-820F-AE1719C9AFE1}">
      <dgm:prSet/>
      <dgm:spPr/>
      <dgm:t>
        <a:bodyPr/>
        <a:lstStyle/>
        <a:p>
          <a:endParaRPr lang="it-IT" b="1"/>
        </a:p>
      </dgm:t>
    </dgm:pt>
    <dgm:pt modelId="{4F798EA9-4C86-49C0-A9F5-CE8D18339551}">
      <dgm:prSet/>
      <dgm:spPr/>
      <dgm:t>
        <a:bodyPr/>
        <a:lstStyle/>
        <a:p>
          <a:r>
            <a:rPr lang="en-US" b="1"/>
            <a:t>Higher education rate</a:t>
          </a:r>
          <a:endParaRPr lang="en-US" b="1" dirty="0"/>
        </a:p>
      </dgm:t>
    </dgm:pt>
    <dgm:pt modelId="{DC136179-F2D8-4FB3-836B-E5CA7C3D6132}" type="parTrans" cxnId="{0DA2437F-796A-4ADB-A788-7CBD5E1DD024}">
      <dgm:prSet/>
      <dgm:spPr/>
      <dgm:t>
        <a:bodyPr/>
        <a:lstStyle/>
        <a:p>
          <a:endParaRPr lang="it-IT" b="1"/>
        </a:p>
      </dgm:t>
    </dgm:pt>
    <dgm:pt modelId="{2DA19FE5-AFD3-4771-8E22-129838B6022B}" type="sibTrans" cxnId="{0DA2437F-796A-4ADB-A788-7CBD5E1DD024}">
      <dgm:prSet/>
      <dgm:spPr/>
      <dgm:t>
        <a:bodyPr/>
        <a:lstStyle/>
        <a:p>
          <a:endParaRPr lang="it-IT" b="1"/>
        </a:p>
      </dgm:t>
    </dgm:pt>
    <dgm:pt modelId="{C03E2ADF-7BD1-4D6A-A988-36F679B6AC66}" type="pres">
      <dgm:prSet presAssocID="{9C9BEA4F-63E3-4B0C-AB8E-62CFFB030DA3}" presName="diagram" presStyleCnt="0">
        <dgm:presLayoutVars>
          <dgm:dir/>
          <dgm:resizeHandles val="exact"/>
        </dgm:presLayoutVars>
      </dgm:prSet>
      <dgm:spPr/>
    </dgm:pt>
    <dgm:pt modelId="{17AAA134-F18F-4F35-B666-C9F7253ED005}" type="pres">
      <dgm:prSet presAssocID="{6054DE51-2C5E-43CF-AAD7-D763BBA56578}" presName="node" presStyleLbl="node1" presStyleIdx="0" presStyleCnt="12">
        <dgm:presLayoutVars>
          <dgm:bulletEnabled val="1"/>
        </dgm:presLayoutVars>
      </dgm:prSet>
      <dgm:spPr/>
    </dgm:pt>
    <dgm:pt modelId="{C70CA59B-DA5C-4FF0-B0F9-583CF57F1C59}" type="pres">
      <dgm:prSet presAssocID="{FEF6B8DC-7C69-4564-8AF2-BE8820DA10F9}" presName="sibTrans" presStyleCnt="0"/>
      <dgm:spPr/>
    </dgm:pt>
    <dgm:pt modelId="{990B6031-2698-46FE-ACCD-478DEB4E06D0}" type="pres">
      <dgm:prSet presAssocID="{3D7BCC9A-FC96-4ADA-9C30-5C3ECFA37A57}" presName="node" presStyleLbl="node1" presStyleIdx="1" presStyleCnt="12">
        <dgm:presLayoutVars>
          <dgm:bulletEnabled val="1"/>
        </dgm:presLayoutVars>
      </dgm:prSet>
      <dgm:spPr/>
    </dgm:pt>
    <dgm:pt modelId="{6B9107DD-BE99-49D3-9F5E-9C317AC5FDA7}" type="pres">
      <dgm:prSet presAssocID="{4A24A030-13A9-49E2-9D3B-75E3DB95F4E3}" presName="sibTrans" presStyleCnt="0"/>
      <dgm:spPr/>
    </dgm:pt>
    <dgm:pt modelId="{F46ADABA-E301-4E6C-AA88-B45C65BEBE42}" type="pres">
      <dgm:prSet presAssocID="{C9D3B64B-8149-477A-8F52-55E4ABE53F51}" presName="node" presStyleLbl="node1" presStyleIdx="2" presStyleCnt="12">
        <dgm:presLayoutVars>
          <dgm:bulletEnabled val="1"/>
        </dgm:presLayoutVars>
      </dgm:prSet>
      <dgm:spPr/>
    </dgm:pt>
    <dgm:pt modelId="{A958D7CE-DAF7-4D99-BBD5-F088E81BB3F6}" type="pres">
      <dgm:prSet presAssocID="{55E7568D-C7A1-4C64-ABAB-4F16411D82F3}" presName="sibTrans" presStyleCnt="0"/>
      <dgm:spPr/>
    </dgm:pt>
    <dgm:pt modelId="{5CA3B1F6-B29B-48AC-86BB-E39B378B9D6C}" type="pres">
      <dgm:prSet presAssocID="{FA659B10-AE1C-4DA5-B2F1-44A93CA89ACF}" presName="node" presStyleLbl="node1" presStyleIdx="3" presStyleCnt="12">
        <dgm:presLayoutVars>
          <dgm:bulletEnabled val="1"/>
        </dgm:presLayoutVars>
      </dgm:prSet>
      <dgm:spPr/>
    </dgm:pt>
    <dgm:pt modelId="{18571D6F-D99F-4010-B49A-8DD9B4FE6A4B}" type="pres">
      <dgm:prSet presAssocID="{88EEED1D-462A-4DD3-BE0A-AE36B1B07C14}" presName="sibTrans" presStyleCnt="0"/>
      <dgm:spPr/>
    </dgm:pt>
    <dgm:pt modelId="{9257EF0F-D7A4-4CA8-B7F8-19C9514FF752}" type="pres">
      <dgm:prSet presAssocID="{6DB78AF5-CFF1-4AB9-9101-1E60C6D6BC71}" presName="node" presStyleLbl="node1" presStyleIdx="4" presStyleCnt="12">
        <dgm:presLayoutVars>
          <dgm:bulletEnabled val="1"/>
        </dgm:presLayoutVars>
      </dgm:prSet>
      <dgm:spPr/>
    </dgm:pt>
    <dgm:pt modelId="{36FB7F44-3DE3-41C4-A3DA-113F197AE556}" type="pres">
      <dgm:prSet presAssocID="{4A0B9FAF-5DA2-4E3E-A0C2-5B45DE145D1F}" presName="sibTrans" presStyleCnt="0"/>
      <dgm:spPr/>
    </dgm:pt>
    <dgm:pt modelId="{DAB04F47-4591-4567-BDE8-11580090CCF1}" type="pres">
      <dgm:prSet presAssocID="{4D6DC6EA-B530-4E89-A7A8-27FF3B227DF6}" presName="node" presStyleLbl="node1" presStyleIdx="5" presStyleCnt="12">
        <dgm:presLayoutVars>
          <dgm:bulletEnabled val="1"/>
        </dgm:presLayoutVars>
      </dgm:prSet>
      <dgm:spPr/>
    </dgm:pt>
    <dgm:pt modelId="{E3FDB282-263E-4F00-904E-81520247EAE6}" type="pres">
      <dgm:prSet presAssocID="{2466727E-5461-40F6-A04C-D38C383BB155}" presName="sibTrans" presStyleCnt="0"/>
      <dgm:spPr/>
    </dgm:pt>
    <dgm:pt modelId="{3A9229E6-44FD-411C-AFE0-158624006746}" type="pres">
      <dgm:prSet presAssocID="{CAB48A8F-C3F9-4F1B-97FB-2E5911A461EB}" presName="node" presStyleLbl="node1" presStyleIdx="6" presStyleCnt="12">
        <dgm:presLayoutVars>
          <dgm:bulletEnabled val="1"/>
        </dgm:presLayoutVars>
      </dgm:prSet>
      <dgm:spPr/>
    </dgm:pt>
    <dgm:pt modelId="{96DDC73A-18EB-4528-A2A6-5FEC7A89710A}" type="pres">
      <dgm:prSet presAssocID="{0C8346E6-793E-4F54-B44D-A485316CF358}" presName="sibTrans" presStyleCnt="0"/>
      <dgm:spPr/>
    </dgm:pt>
    <dgm:pt modelId="{CA06DA6D-2457-4CB9-BF81-6341BD71DE82}" type="pres">
      <dgm:prSet presAssocID="{6EF6CE4D-0CED-41F5-822A-BBF34ACBCD32}" presName="node" presStyleLbl="node1" presStyleIdx="7" presStyleCnt="12">
        <dgm:presLayoutVars>
          <dgm:bulletEnabled val="1"/>
        </dgm:presLayoutVars>
      </dgm:prSet>
      <dgm:spPr/>
    </dgm:pt>
    <dgm:pt modelId="{104E64B4-20D0-4DA5-8C41-CC9952F46DC0}" type="pres">
      <dgm:prSet presAssocID="{87D82CB9-AB13-4416-A07A-348C6806BE64}" presName="sibTrans" presStyleCnt="0"/>
      <dgm:spPr/>
    </dgm:pt>
    <dgm:pt modelId="{A8695D41-D134-4E41-8EA7-8854CE7CAF26}" type="pres">
      <dgm:prSet presAssocID="{A7FBDFCC-2AEF-4B0F-9E6D-797CC45CCD87}" presName="node" presStyleLbl="node1" presStyleIdx="8" presStyleCnt="12">
        <dgm:presLayoutVars>
          <dgm:bulletEnabled val="1"/>
        </dgm:presLayoutVars>
      </dgm:prSet>
      <dgm:spPr/>
    </dgm:pt>
    <dgm:pt modelId="{F4D24FAB-FEA7-4A64-B740-8C2610A8B2C6}" type="pres">
      <dgm:prSet presAssocID="{10BBDE5E-D512-4BB3-870F-4B514E719ABD}" presName="sibTrans" presStyleCnt="0"/>
      <dgm:spPr/>
    </dgm:pt>
    <dgm:pt modelId="{760FA39A-2BA7-4645-8CD8-E5489999E55B}" type="pres">
      <dgm:prSet presAssocID="{7A6CF9A1-8C98-4F1F-929D-39FEB1D485DB}" presName="node" presStyleLbl="node1" presStyleIdx="9" presStyleCnt="12">
        <dgm:presLayoutVars>
          <dgm:bulletEnabled val="1"/>
        </dgm:presLayoutVars>
      </dgm:prSet>
      <dgm:spPr/>
    </dgm:pt>
    <dgm:pt modelId="{13179D1F-6A85-4CEB-AC19-99A31D874A80}" type="pres">
      <dgm:prSet presAssocID="{C9F964FE-9A94-437A-A98A-DEB3345B25F6}" presName="sibTrans" presStyleCnt="0"/>
      <dgm:spPr/>
    </dgm:pt>
    <dgm:pt modelId="{8E274CF4-91B0-493C-8884-D47D8DC54459}" type="pres">
      <dgm:prSet presAssocID="{ACF18810-E805-4E50-8CEB-99054BAD6538}" presName="node" presStyleLbl="node1" presStyleIdx="10" presStyleCnt="12">
        <dgm:presLayoutVars>
          <dgm:bulletEnabled val="1"/>
        </dgm:presLayoutVars>
      </dgm:prSet>
      <dgm:spPr/>
    </dgm:pt>
    <dgm:pt modelId="{E40D0AE3-9DE7-4929-83B9-0E8A8115F0E7}" type="pres">
      <dgm:prSet presAssocID="{692CDD5A-10F1-4F1A-8948-49E05F5BC082}" presName="sibTrans" presStyleCnt="0"/>
      <dgm:spPr/>
    </dgm:pt>
    <dgm:pt modelId="{E7FF44FF-3C09-4D57-8EEF-87037F140CCD}" type="pres">
      <dgm:prSet presAssocID="{4F798EA9-4C86-49C0-A9F5-CE8D1833955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D3237804-3B8F-4F74-9F51-3825C50E7C63}" type="presOf" srcId="{6DB78AF5-CFF1-4AB9-9101-1E60C6D6BC71}" destId="{9257EF0F-D7A4-4CA8-B7F8-19C9514FF752}" srcOrd="0" destOrd="0" presId="urn:microsoft.com/office/officeart/2005/8/layout/default"/>
    <dgm:cxn modelId="{DD85460C-3F61-416B-9600-193980AEE922}" type="presOf" srcId="{6EF6CE4D-0CED-41F5-822A-BBF34ACBCD32}" destId="{CA06DA6D-2457-4CB9-BF81-6341BD71DE82}" srcOrd="0" destOrd="0" presId="urn:microsoft.com/office/officeart/2005/8/layout/default"/>
    <dgm:cxn modelId="{692FF413-1181-48BB-AB49-75CB749AE9FC}" type="presOf" srcId="{9C9BEA4F-63E3-4B0C-AB8E-62CFFB030DA3}" destId="{C03E2ADF-7BD1-4D6A-A988-36F679B6AC66}" srcOrd="0" destOrd="0" presId="urn:microsoft.com/office/officeart/2005/8/layout/default"/>
    <dgm:cxn modelId="{44492125-D4FF-4FA4-A657-9BECDFD72FDD}" srcId="{9C9BEA4F-63E3-4B0C-AB8E-62CFFB030DA3}" destId="{6EF6CE4D-0CED-41F5-822A-BBF34ACBCD32}" srcOrd="7" destOrd="0" parTransId="{039DF555-F82F-4CB6-8209-1708013FDB24}" sibTransId="{87D82CB9-AB13-4416-A07A-348C6806BE64}"/>
    <dgm:cxn modelId="{FB5E3E26-EA17-4D08-AC8D-A509A352305A}" type="presOf" srcId="{7A6CF9A1-8C98-4F1F-929D-39FEB1D485DB}" destId="{760FA39A-2BA7-4645-8CD8-E5489999E55B}" srcOrd="0" destOrd="0" presId="urn:microsoft.com/office/officeart/2005/8/layout/default"/>
    <dgm:cxn modelId="{7145CE2E-3E4D-4F4B-B37D-300C5F8AB08B}" srcId="{9C9BEA4F-63E3-4B0C-AB8E-62CFFB030DA3}" destId="{3D7BCC9A-FC96-4ADA-9C30-5C3ECFA37A57}" srcOrd="1" destOrd="0" parTransId="{05426BEC-74E0-4950-A9B6-1DEE05A4E8F6}" sibTransId="{4A24A030-13A9-49E2-9D3B-75E3DB95F4E3}"/>
    <dgm:cxn modelId="{8FB8DD32-5585-49D3-A9A5-852A5B968DBB}" type="presOf" srcId="{FA659B10-AE1C-4DA5-B2F1-44A93CA89ACF}" destId="{5CA3B1F6-B29B-48AC-86BB-E39B378B9D6C}" srcOrd="0" destOrd="0" presId="urn:microsoft.com/office/officeart/2005/8/layout/default"/>
    <dgm:cxn modelId="{CDECAB36-CDB0-451A-AAFE-636472E84A96}" type="presOf" srcId="{3D7BCC9A-FC96-4ADA-9C30-5C3ECFA37A57}" destId="{990B6031-2698-46FE-ACCD-478DEB4E06D0}" srcOrd="0" destOrd="0" presId="urn:microsoft.com/office/officeart/2005/8/layout/default"/>
    <dgm:cxn modelId="{A07EE63B-70C3-48E9-92DB-96A26954AEF2}" srcId="{9C9BEA4F-63E3-4B0C-AB8E-62CFFB030DA3}" destId="{4D6DC6EA-B530-4E89-A7A8-27FF3B227DF6}" srcOrd="5" destOrd="0" parTransId="{8449C10F-2A4D-465A-ADAB-7ACFB2C8AD05}" sibTransId="{2466727E-5461-40F6-A04C-D38C383BB155}"/>
    <dgm:cxn modelId="{DAFEBF3D-E209-478B-BDE3-6AE33F87BDD2}" srcId="{9C9BEA4F-63E3-4B0C-AB8E-62CFFB030DA3}" destId="{6DB78AF5-CFF1-4AB9-9101-1E60C6D6BC71}" srcOrd="4" destOrd="0" parTransId="{8414DB6D-7376-44D8-9736-3659E6DA5D78}" sibTransId="{4A0B9FAF-5DA2-4E3E-A0C2-5B45DE145D1F}"/>
    <dgm:cxn modelId="{00DEE95E-3748-42C1-98AF-69402C1CC44E}" type="presOf" srcId="{A7FBDFCC-2AEF-4B0F-9E6D-797CC45CCD87}" destId="{A8695D41-D134-4E41-8EA7-8854CE7CAF26}" srcOrd="0" destOrd="0" presId="urn:microsoft.com/office/officeart/2005/8/layout/default"/>
    <dgm:cxn modelId="{0EBEBE4E-6027-48B6-9249-45A1FB8F7AE2}" srcId="{9C9BEA4F-63E3-4B0C-AB8E-62CFFB030DA3}" destId="{A7FBDFCC-2AEF-4B0F-9E6D-797CC45CCD87}" srcOrd="8" destOrd="0" parTransId="{BEBA8631-F311-41E4-88F6-85BA5977F5A5}" sibTransId="{10BBDE5E-D512-4BB3-870F-4B514E719ABD}"/>
    <dgm:cxn modelId="{79380656-6F20-4A73-A89B-901E8A18A0FE}" srcId="{9C9BEA4F-63E3-4B0C-AB8E-62CFFB030DA3}" destId="{C9D3B64B-8149-477A-8F52-55E4ABE53F51}" srcOrd="2" destOrd="0" parTransId="{80B7D3A6-5666-41F5-B3EA-10189C274E4F}" sibTransId="{55E7568D-C7A1-4C64-ABAB-4F16411D82F3}"/>
    <dgm:cxn modelId="{53E6047C-4855-4F4F-BB7E-D39042F2062A}" type="presOf" srcId="{6054DE51-2C5E-43CF-AAD7-D763BBA56578}" destId="{17AAA134-F18F-4F35-B666-C9F7253ED005}" srcOrd="0" destOrd="0" presId="urn:microsoft.com/office/officeart/2005/8/layout/default"/>
    <dgm:cxn modelId="{0DA2437F-796A-4ADB-A788-7CBD5E1DD024}" srcId="{9C9BEA4F-63E3-4B0C-AB8E-62CFFB030DA3}" destId="{4F798EA9-4C86-49C0-A9F5-CE8D18339551}" srcOrd="11" destOrd="0" parTransId="{DC136179-F2D8-4FB3-836B-E5CA7C3D6132}" sibTransId="{2DA19FE5-AFD3-4771-8E22-129838B6022B}"/>
    <dgm:cxn modelId="{54E3C795-0DE1-41C1-A7C0-10B2A13F93EA}" type="presOf" srcId="{4F798EA9-4C86-49C0-A9F5-CE8D18339551}" destId="{E7FF44FF-3C09-4D57-8EEF-87037F140CCD}" srcOrd="0" destOrd="0" presId="urn:microsoft.com/office/officeart/2005/8/layout/default"/>
    <dgm:cxn modelId="{E891F0A4-B5EE-42E3-A76F-68915A2D499D}" srcId="{9C9BEA4F-63E3-4B0C-AB8E-62CFFB030DA3}" destId="{FA659B10-AE1C-4DA5-B2F1-44A93CA89ACF}" srcOrd="3" destOrd="0" parTransId="{00ECB899-87F9-45DC-9AEF-5BA5C63FB7E2}" sibTransId="{88EEED1D-462A-4DD3-BE0A-AE36B1B07C14}"/>
    <dgm:cxn modelId="{6007B7A8-5802-44EE-8438-A5F94B75BFCD}" srcId="{9C9BEA4F-63E3-4B0C-AB8E-62CFFB030DA3}" destId="{6054DE51-2C5E-43CF-AAD7-D763BBA56578}" srcOrd="0" destOrd="0" parTransId="{7B69A225-C06E-451E-A443-91B6048E7D1D}" sibTransId="{FEF6B8DC-7C69-4564-8AF2-BE8820DA10F9}"/>
    <dgm:cxn modelId="{D264BABC-0B6F-4155-AE13-6724CA16F064}" type="presOf" srcId="{C9D3B64B-8149-477A-8F52-55E4ABE53F51}" destId="{F46ADABA-E301-4E6C-AA88-B45C65BEBE42}" srcOrd="0" destOrd="0" presId="urn:microsoft.com/office/officeart/2005/8/layout/default"/>
    <dgm:cxn modelId="{6095DCC0-A36C-49F8-B3D1-1D5D846751CA}" type="presOf" srcId="{CAB48A8F-C3F9-4F1B-97FB-2E5911A461EB}" destId="{3A9229E6-44FD-411C-AFE0-158624006746}" srcOrd="0" destOrd="0" presId="urn:microsoft.com/office/officeart/2005/8/layout/default"/>
    <dgm:cxn modelId="{5A23A3C2-11B2-4BCF-964C-3795513B7A05}" srcId="{9C9BEA4F-63E3-4B0C-AB8E-62CFFB030DA3}" destId="{7A6CF9A1-8C98-4F1F-929D-39FEB1D485DB}" srcOrd="9" destOrd="0" parTransId="{3BC33913-31D5-445C-AF22-FEF220C4D944}" sibTransId="{C9F964FE-9A94-437A-A98A-DEB3345B25F6}"/>
    <dgm:cxn modelId="{3A1890E3-E150-4596-820F-AE1719C9AFE1}" srcId="{9C9BEA4F-63E3-4B0C-AB8E-62CFFB030DA3}" destId="{ACF18810-E805-4E50-8CEB-99054BAD6538}" srcOrd="10" destOrd="0" parTransId="{D7511C0D-1ACC-4D56-B40A-7611A7958ED0}" sibTransId="{692CDD5A-10F1-4F1A-8948-49E05F5BC082}"/>
    <dgm:cxn modelId="{35263DE5-1281-4551-A189-905A04E8BF52}" srcId="{9C9BEA4F-63E3-4B0C-AB8E-62CFFB030DA3}" destId="{CAB48A8F-C3F9-4F1B-97FB-2E5911A461EB}" srcOrd="6" destOrd="0" parTransId="{69FF0737-71BB-453A-BE04-F6A5D54D4D22}" sibTransId="{0C8346E6-793E-4F54-B44D-A485316CF358}"/>
    <dgm:cxn modelId="{CE7ECFF1-AE33-4301-B1D6-F5F16CADD474}" type="presOf" srcId="{4D6DC6EA-B530-4E89-A7A8-27FF3B227DF6}" destId="{DAB04F47-4591-4567-BDE8-11580090CCF1}" srcOrd="0" destOrd="0" presId="urn:microsoft.com/office/officeart/2005/8/layout/default"/>
    <dgm:cxn modelId="{FD8951F6-E3EF-4D8B-BE54-A3757C83910C}" type="presOf" srcId="{ACF18810-E805-4E50-8CEB-99054BAD6538}" destId="{8E274CF4-91B0-493C-8884-D47D8DC54459}" srcOrd="0" destOrd="0" presId="urn:microsoft.com/office/officeart/2005/8/layout/default"/>
    <dgm:cxn modelId="{F1586A54-9ED9-479B-B189-65FA01850462}" type="presParOf" srcId="{C03E2ADF-7BD1-4D6A-A988-36F679B6AC66}" destId="{17AAA134-F18F-4F35-B666-C9F7253ED005}" srcOrd="0" destOrd="0" presId="urn:microsoft.com/office/officeart/2005/8/layout/default"/>
    <dgm:cxn modelId="{7199E90A-314F-40D6-9671-4B502C073E92}" type="presParOf" srcId="{C03E2ADF-7BD1-4D6A-A988-36F679B6AC66}" destId="{C70CA59B-DA5C-4FF0-B0F9-583CF57F1C59}" srcOrd="1" destOrd="0" presId="urn:microsoft.com/office/officeart/2005/8/layout/default"/>
    <dgm:cxn modelId="{C6F7B856-417F-419A-9F87-70A3FC72C0F8}" type="presParOf" srcId="{C03E2ADF-7BD1-4D6A-A988-36F679B6AC66}" destId="{990B6031-2698-46FE-ACCD-478DEB4E06D0}" srcOrd="2" destOrd="0" presId="urn:microsoft.com/office/officeart/2005/8/layout/default"/>
    <dgm:cxn modelId="{899E138D-3671-437E-92B1-B5442E4FD644}" type="presParOf" srcId="{C03E2ADF-7BD1-4D6A-A988-36F679B6AC66}" destId="{6B9107DD-BE99-49D3-9F5E-9C317AC5FDA7}" srcOrd="3" destOrd="0" presId="urn:microsoft.com/office/officeart/2005/8/layout/default"/>
    <dgm:cxn modelId="{743BBE1E-83F7-462E-BE20-93FA7B68BCB7}" type="presParOf" srcId="{C03E2ADF-7BD1-4D6A-A988-36F679B6AC66}" destId="{F46ADABA-E301-4E6C-AA88-B45C65BEBE42}" srcOrd="4" destOrd="0" presId="urn:microsoft.com/office/officeart/2005/8/layout/default"/>
    <dgm:cxn modelId="{B616276C-A121-472E-8D38-93340A3D3B49}" type="presParOf" srcId="{C03E2ADF-7BD1-4D6A-A988-36F679B6AC66}" destId="{A958D7CE-DAF7-4D99-BBD5-F088E81BB3F6}" srcOrd="5" destOrd="0" presId="urn:microsoft.com/office/officeart/2005/8/layout/default"/>
    <dgm:cxn modelId="{CFAB5A84-1470-48D7-97E1-84CCE39F8727}" type="presParOf" srcId="{C03E2ADF-7BD1-4D6A-A988-36F679B6AC66}" destId="{5CA3B1F6-B29B-48AC-86BB-E39B378B9D6C}" srcOrd="6" destOrd="0" presId="urn:microsoft.com/office/officeart/2005/8/layout/default"/>
    <dgm:cxn modelId="{EB6C30BC-3A95-428E-916A-F56CA1516060}" type="presParOf" srcId="{C03E2ADF-7BD1-4D6A-A988-36F679B6AC66}" destId="{18571D6F-D99F-4010-B49A-8DD9B4FE6A4B}" srcOrd="7" destOrd="0" presId="urn:microsoft.com/office/officeart/2005/8/layout/default"/>
    <dgm:cxn modelId="{D2C63B62-8C5A-4EA5-BE5B-4CA7BFCB43E5}" type="presParOf" srcId="{C03E2ADF-7BD1-4D6A-A988-36F679B6AC66}" destId="{9257EF0F-D7A4-4CA8-B7F8-19C9514FF752}" srcOrd="8" destOrd="0" presId="urn:microsoft.com/office/officeart/2005/8/layout/default"/>
    <dgm:cxn modelId="{98DEE267-C47A-441A-92C8-1699204D4A79}" type="presParOf" srcId="{C03E2ADF-7BD1-4D6A-A988-36F679B6AC66}" destId="{36FB7F44-3DE3-41C4-A3DA-113F197AE556}" srcOrd="9" destOrd="0" presId="urn:microsoft.com/office/officeart/2005/8/layout/default"/>
    <dgm:cxn modelId="{3E2CE257-3039-4C3D-A113-C2664BB8468F}" type="presParOf" srcId="{C03E2ADF-7BD1-4D6A-A988-36F679B6AC66}" destId="{DAB04F47-4591-4567-BDE8-11580090CCF1}" srcOrd="10" destOrd="0" presId="urn:microsoft.com/office/officeart/2005/8/layout/default"/>
    <dgm:cxn modelId="{DC80DB03-7FB8-4470-AA9C-CAA4B330D486}" type="presParOf" srcId="{C03E2ADF-7BD1-4D6A-A988-36F679B6AC66}" destId="{E3FDB282-263E-4F00-904E-81520247EAE6}" srcOrd="11" destOrd="0" presId="urn:microsoft.com/office/officeart/2005/8/layout/default"/>
    <dgm:cxn modelId="{07425F02-290F-49D7-B949-B7807E3A39E9}" type="presParOf" srcId="{C03E2ADF-7BD1-4D6A-A988-36F679B6AC66}" destId="{3A9229E6-44FD-411C-AFE0-158624006746}" srcOrd="12" destOrd="0" presId="urn:microsoft.com/office/officeart/2005/8/layout/default"/>
    <dgm:cxn modelId="{61E8FCC7-2BF8-4003-84E8-BCCEA46DFD7A}" type="presParOf" srcId="{C03E2ADF-7BD1-4D6A-A988-36F679B6AC66}" destId="{96DDC73A-18EB-4528-A2A6-5FEC7A89710A}" srcOrd="13" destOrd="0" presId="urn:microsoft.com/office/officeart/2005/8/layout/default"/>
    <dgm:cxn modelId="{3DC08F57-D1ED-442D-8B45-8CE10A3297CC}" type="presParOf" srcId="{C03E2ADF-7BD1-4D6A-A988-36F679B6AC66}" destId="{CA06DA6D-2457-4CB9-BF81-6341BD71DE82}" srcOrd="14" destOrd="0" presId="urn:microsoft.com/office/officeart/2005/8/layout/default"/>
    <dgm:cxn modelId="{C52BD1F8-4335-433C-A861-F269F3C67C1C}" type="presParOf" srcId="{C03E2ADF-7BD1-4D6A-A988-36F679B6AC66}" destId="{104E64B4-20D0-4DA5-8C41-CC9952F46DC0}" srcOrd="15" destOrd="0" presId="urn:microsoft.com/office/officeart/2005/8/layout/default"/>
    <dgm:cxn modelId="{05ED4D2A-369A-4B5E-94FA-11AE2F65D49A}" type="presParOf" srcId="{C03E2ADF-7BD1-4D6A-A988-36F679B6AC66}" destId="{A8695D41-D134-4E41-8EA7-8854CE7CAF26}" srcOrd="16" destOrd="0" presId="urn:microsoft.com/office/officeart/2005/8/layout/default"/>
    <dgm:cxn modelId="{5EEF5DF4-1E8C-4EB7-8929-9CC94205012D}" type="presParOf" srcId="{C03E2ADF-7BD1-4D6A-A988-36F679B6AC66}" destId="{F4D24FAB-FEA7-4A64-B740-8C2610A8B2C6}" srcOrd="17" destOrd="0" presId="urn:microsoft.com/office/officeart/2005/8/layout/default"/>
    <dgm:cxn modelId="{8CE11BBF-01F7-4771-AF5F-BDE916523B09}" type="presParOf" srcId="{C03E2ADF-7BD1-4D6A-A988-36F679B6AC66}" destId="{760FA39A-2BA7-4645-8CD8-E5489999E55B}" srcOrd="18" destOrd="0" presId="urn:microsoft.com/office/officeart/2005/8/layout/default"/>
    <dgm:cxn modelId="{294B3A5D-A4DD-4DF7-8085-DCA3EBBD7A40}" type="presParOf" srcId="{C03E2ADF-7BD1-4D6A-A988-36F679B6AC66}" destId="{13179D1F-6A85-4CEB-AC19-99A31D874A80}" srcOrd="19" destOrd="0" presId="urn:microsoft.com/office/officeart/2005/8/layout/default"/>
    <dgm:cxn modelId="{7679D6F2-5D0F-43D1-AB03-F4245E20E831}" type="presParOf" srcId="{C03E2ADF-7BD1-4D6A-A988-36F679B6AC66}" destId="{8E274CF4-91B0-493C-8884-D47D8DC54459}" srcOrd="20" destOrd="0" presId="urn:microsoft.com/office/officeart/2005/8/layout/default"/>
    <dgm:cxn modelId="{1DF74DB4-C2AB-44F5-9670-AD9AFEBA9C9B}" type="presParOf" srcId="{C03E2ADF-7BD1-4D6A-A988-36F679B6AC66}" destId="{E40D0AE3-9DE7-4929-83B9-0E8A8115F0E7}" srcOrd="21" destOrd="0" presId="urn:microsoft.com/office/officeart/2005/8/layout/default"/>
    <dgm:cxn modelId="{24A6EF4D-FFB5-4F4C-B409-A35635705B9F}" type="presParOf" srcId="{C03E2ADF-7BD1-4D6A-A988-36F679B6AC66}" destId="{E7FF44FF-3C09-4D57-8EEF-87037F140CCD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781657-DBE8-492F-9C62-7592913716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B08E47-EE3D-4A1D-9CCA-CD4DB74278CA}">
      <dgm:prSet/>
      <dgm:spPr/>
      <dgm:t>
        <a:bodyPr/>
        <a:lstStyle/>
        <a:p>
          <a:r>
            <a:rPr lang="it-IT"/>
            <a:t>Manova is the multivariate analysis of the variance.</a:t>
          </a:r>
          <a:endParaRPr lang="en-US"/>
        </a:p>
      </dgm:t>
    </dgm:pt>
    <dgm:pt modelId="{94CC1A47-2E0E-401A-8476-A811D983F650}" type="parTrans" cxnId="{0311CA97-51DF-498E-8191-BA43EE062DDD}">
      <dgm:prSet/>
      <dgm:spPr/>
      <dgm:t>
        <a:bodyPr/>
        <a:lstStyle/>
        <a:p>
          <a:endParaRPr lang="en-US"/>
        </a:p>
      </dgm:t>
    </dgm:pt>
    <dgm:pt modelId="{1554A0FB-0437-4369-8062-80F8E0CC1545}" type="sibTrans" cxnId="{0311CA97-51DF-498E-8191-BA43EE062DDD}">
      <dgm:prSet/>
      <dgm:spPr/>
      <dgm:t>
        <a:bodyPr/>
        <a:lstStyle/>
        <a:p>
          <a:endParaRPr lang="en-US"/>
        </a:p>
      </dgm:t>
    </dgm:pt>
    <dgm:pt modelId="{85F5CA39-FE02-41A3-8994-119727707C2C}">
      <dgm:prSet/>
      <dgm:spPr/>
      <dgm:t>
        <a:bodyPr/>
        <a:lstStyle/>
        <a:p>
          <a:r>
            <a:rPr lang="it-IT"/>
            <a:t>It is a test that has as a null hypothesis that all the means are equal</a:t>
          </a:r>
          <a:endParaRPr lang="en-US"/>
        </a:p>
      </dgm:t>
    </dgm:pt>
    <dgm:pt modelId="{7683ED86-A209-4C43-807E-5805A6648719}" type="parTrans" cxnId="{8639424A-7AD7-4599-B976-5B052FFF6F7C}">
      <dgm:prSet/>
      <dgm:spPr/>
      <dgm:t>
        <a:bodyPr/>
        <a:lstStyle/>
        <a:p>
          <a:endParaRPr lang="en-US"/>
        </a:p>
      </dgm:t>
    </dgm:pt>
    <dgm:pt modelId="{AE167638-8141-4728-828C-94ED23934E4F}" type="sibTrans" cxnId="{8639424A-7AD7-4599-B976-5B052FFF6F7C}">
      <dgm:prSet/>
      <dgm:spPr/>
      <dgm:t>
        <a:bodyPr/>
        <a:lstStyle/>
        <a:p>
          <a:endParaRPr lang="en-US"/>
        </a:p>
      </dgm:t>
    </dgm:pt>
    <dgm:pt modelId="{07FFD639-11F7-46F9-96F9-D61FCE4169AB}">
      <dgm:prSet/>
      <dgm:spPr/>
      <dgm:t>
        <a:bodyPr/>
        <a:lstStyle/>
        <a:p>
          <a:r>
            <a:rPr lang="it-IT" dirty="0" err="1"/>
            <a:t>It</a:t>
          </a:r>
          <a:r>
            <a:rPr lang="it-IT" dirty="0"/>
            <a:t> </a:t>
          </a:r>
          <a:r>
            <a:rPr lang="it-IT" dirty="0" err="1"/>
            <a:t>is</a:t>
          </a:r>
          <a:r>
            <a:rPr lang="it-IT" dirty="0"/>
            <a:t> </a:t>
          </a:r>
          <a:r>
            <a:rPr lang="it-IT" dirty="0" err="1"/>
            <a:t>mostly</a:t>
          </a:r>
          <a:r>
            <a:rPr lang="it-IT" dirty="0"/>
            <a:t> </a:t>
          </a:r>
          <a:r>
            <a:rPr lang="it-IT" dirty="0" err="1"/>
            <a:t>used</a:t>
          </a:r>
          <a:r>
            <a:rPr lang="it-IT" dirty="0"/>
            <a:t> in </a:t>
          </a:r>
          <a:r>
            <a:rPr lang="it-IT" dirty="0" err="1"/>
            <a:t>experiments</a:t>
          </a:r>
          <a:r>
            <a:rPr lang="it-IT" dirty="0"/>
            <a:t>, to check </a:t>
          </a:r>
          <a:r>
            <a:rPr lang="it-IT" dirty="0" err="1"/>
            <a:t>if</a:t>
          </a:r>
          <a:r>
            <a:rPr lang="it-IT" dirty="0"/>
            <a:t> a </a:t>
          </a:r>
          <a:r>
            <a:rPr lang="it-IT" dirty="0" err="1"/>
            <a:t>certain</a:t>
          </a:r>
          <a:r>
            <a:rPr lang="it-IT" dirty="0"/>
            <a:t> treatment </a:t>
          </a:r>
          <a:r>
            <a:rPr lang="it-IT" dirty="0" err="1"/>
            <a:t>has</a:t>
          </a:r>
          <a:r>
            <a:rPr lang="it-IT" dirty="0"/>
            <a:t> </a:t>
          </a:r>
          <a:r>
            <a:rPr lang="it-IT" dirty="0" err="1"/>
            <a:t>been</a:t>
          </a:r>
          <a:r>
            <a:rPr lang="it-IT" dirty="0"/>
            <a:t> </a:t>
          </a:r>
          <a:r>
            <a:rPr lang="it-IT" dirty="0" err="1"/>
            <a:t>effective</a:t>
          </a:r>
          <a:r>
            <a:rPr lang="it-IT" dirty="0"/>
            <a:t>.</a:t>
          </a:r>
          <a:endParaRPr lang="en-US" dirty="0"/>
        </a:p>
      </dgm:t>
    </dgm:pt>
    <dgm:pt modelId="{4D22BA32-6362-4118-A4A9-C3F199264122}" type="parTrans" cxnId="{303077B7-1498-46F3-8F84-2E9C9846AD9B}">
      <dgm:prSet/>
      <dgm:spPr/>
      <dgm:t>
        <a:bodyPr/>
        <a:lstStyle/>
        <a:p>
          <a:endParaRPr lang="en-US"/>
        </a:p>
      </dgm:t>
    </dgm:pt>
    <dgm:pt modelId="{71AF4ACE-7E5A-4B25-8225-8FE9D30B758A}" type="sibTrans" cxnId="{303077B7-1498-46F3-8F84-2E9C9846AD9B}">
      <dgm:prSet/>
      <dgm:spPr/>
      <dgm:t>
        <a:bodyPr/>
        <a:lstStyle/>
        <a:p>
          <a:endParaRPr lang="en-US"/>
        </a:p>
      </dgm:t>
    </dgm:pt>
    <dgm:pt modelId="{256B2721-99E6-4058-9F53-AE508796AFBC}">
      <dgm:prSet/>
      <dgm:spPr/>
      <dgm:t>
        <a:bodyPr/>
        <a:lstStyle/>
        <a:p>
          <a:r>
            <a:rPr lang="it-IT"/>
            <a:t>In this case we are going to use it just to check if the variables in the two different groups are significantly different to each other.</a:t>
          </a:r>
          <a:endParaRPr lang="en-US"/>
        </a:p>
      </dgm:t>
    </dgm:pt>
    <dgm:pt modelId="{8A0AC971-F801-4626-8C5F-DC589E8C626D}" type="parTrans" cxnId="{0BB71623-199D-466D-8A1E-0834A92686EE}">
      <dgm:prSet/>
      <dgm:spPr/>
      <dgm:t>
        <a:bodyPr/>
        <a:lstStyle/>
        <a:p>
          <a:endParaRPr lang="en-US"/>
        </a:p>
      </dgm:t>
    </dgm:pt>
    <dgm:pt modelId="{BFED56DC-91C1-4A38-8600-6A0C5108D92F}" type="sibTrans" cxnId="{0BB71623-199D-466D-8A1E-0834A92686EE}">
      <dgm:prSet/>
      <dgm:spPr/>
      <dgm:t>
        <a:bodyPr/>
        <a:lstStyle/>
        <a:p>
          <a:endParaRPr lang="en-US"/>
        </a:p>
      </dgm:t>
    </dgm:pt>
    <dgm:pt modelId="{B546104D-C81A-4093-96E9-3C54B43AB796}">
      <dgm:prSet/>
      <dgm:spPr/>
      <dgm:t>
        <a:bodyPr/>
        <a:lstStyle/>
        <a:p>
          <a:r>
            <a:rPr lang="it-IT"/>
            <a:t>Since our variables are not normally distributed I am going to use the Pillai test statistic which is more robust.</a:t>
          </a:r>
          <a:endParaRPr lang="en-US"/>
        </a:p>
      </dgm:t>
    </dgm:pt>
    <dgm:pt modelId="{4E0C6D96-2CBC-49C2-93AC-BF3300ECE6A8}" type="parTrans" cxnId="{25FF10AB-5BE8-4477-BB8F-616173A4C43C}">
      <dgm:prSet/>
      <dgm:spPr/>
      <dgm:t>
        <a:bodyPr/>
        <a:lstStyle/>
        <a:p>
          <a:endParaRPr lang="en-US"/>
        </a:p>
      </dgm:t>
    </dgm:pt>
    <dgm:pt modelId="{F4151C0C-1BA5-42A8-9F8E-DC38815E74BB}" type="sibTrans" cxnId="{25FF10AB-5BE8-4477-BB8F-616173A4C43C}">
      <dgm:prSet/>
      <dgm:spPr/>
      <dgm:t>
        <a:bodyPr/>
        <a:lstStyle/>
        <a:p>
          <a:endParaRPr lang="en-US"/>
        </a:p>
      </dgm:t>
    </dgm:pt>
    <dgm:pt modelId="{8121BC7B-D2D3-4FAE-9F91-7EB81B3FEF0C}" type="pres">
      <dgm:prSet presAssocID="{C6781657-DBE8-492F-9C62-75929137165E}" presName="linear" presStyleCnt="0">
        <dgm:presLayoutVars>
          <dgm:animLvl val="lvl"/>
          <dgm:resizeHandles val="exact"/>
        </dgm:presLayoutVars>
      </dgm:prSet>
      <dgm:spPr/>
    </dgm:pt>
    <dgm:pt modelId="{67318954-D7EC-424F-A1A9-8CDC45C774E6}" type="pres">
      <dgm:prSet presAssocID="{27B08E47-EE3D-4A1D-9CCA-CD4DB74278C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8D0967-746F-4C0D-8782-8F5B6C1FF4B1}" type="pres">
      <dgm:prSet presAssocID="{1554A0FB-0437-4369-8062-80F8E0CC1545}" presName="spacer" presStyleCnt="0"/>
      <dgm:spPr/>
    </dgm:pt>
    <dgm:pt modelId="{FAA2E9F6-AEF2-4A7C-AC6D-DF7C9DAD15C5}" type="pres">
      <dgm:prSet presAssocID="{85F5CA39-FE02-41A3-8994-119727707C2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300DCEC-72B4-42FF-99D7-939497456474}" type="pres">
      <dgm:prSet presAssocID="{AE167638-8141-4728-828C-94ED23934E4F}" presName="spacer" presStyleCnt="0"/>
      <dgm:spPr/>
    </dgm:pt>
    <dgm:pt modelId="{04EF8F3C-8C1B-4195-9047-852DA3E0025C}" type="pres">
      <dgm:prSet presAssocID="{07FFD639-11F7-46F9-96F9-D61FCE4169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2F0AFAC-8C37-4BB4-B929-EA4C373AD16C}" type="pres">
      <dgm:prSet presAssocID="{71AF4ACE-7E5A-4B25-8225-8FE9D30B758A}" presName="spacer" presStyleCnt="0"/>
      <dgm:spPr/>
    </dgm:pt>
    <dgm:pt modelId="{FD2EBDB2-0CEC-492A-9B6F-C2D29849F9D6}" type="pres">
      <dgm:prSet presAssocID="{256B2721-99E6-4058-9F53-AE508796AFB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7F74878-C32F-45A7-9AEF-AC5C7041937C}" type="pres">
      <dgm:prSet presAssocID="{BFED56DC-91C1-4A38-8600-6A0C5108D92F}" presName="spacer" presStyleCnt="0"/>
      <dgm:spPr/>
    </dgm:pt>
    <dgm:pt modelId="{F7DB734A-2E98-4D99-985A-76F10863E2AD}" type="pres">
      <dgm:prSet presAssocID="{B546104D-C81A-4093-96E9-3C54B43AB79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B473919-74CD-46DD-A7D8-2A21F4E7743C}" type="presOf" srcId="{27B08E47-EE3D-4A1D-9CCA-CD4DB74278CA}" destId="{67318954-D7EC-424F-A1A9-8CDC45C774E6}" srcOrd="0" destOrd="0" presId="urn:microsoft.com/office/officeart/2005/8/layout/vList2"/>
    <dgm:cxn modelId="{DB160A1E-66A8-4CDE-8A88-F055EA511E9E}" type="presOf" srcId="{B546104D-C81A-4093-96E9-3C54B43AB796}" destId="{F7DB734A-2E98-4D99-985A-76F10863E2AD}" srcOrd="0" destOrd="0" presId="urn:microsoft.com/office/officeart/2005/8/layout/vList2"/>
    <dgm:cxn modelId="{0BB71623-199D-466D-8A1E-0834A92686EE}" srcId="{C6781657-DBE8-492F-9C62-75929137165E}" destId="{256B2721-99E6-4058-9F53-AE508796AFBC}" srcOrd="3" destOrd="0" parTransId="{8A0AC971-F801-4626-8C5F-DC589E8C626D}" sibTransId="{BFED56DC-91C1-4A38-8600-6A0C5108D92F}"/>
    <dgm:cxn modelId="{19D7DB35-500E-4194-B973-94A13394452B}" type="presOf" srcId="{256B2721-99E6-4058-9F53-AE508796AFBC}" destId="{FD2EBDB2-0CEC-492A-9B6F-C2D29849F9D6}" srcOrd="0" destOrd="0" presId="urn:microsoft.com/office/officeart/2005/8/layout/vList2"/>
    <dgm:cxn modelId="{8639424A-7AD7-4599-B976-5B052FFF6F7C}" srcId="{C6781657-DBE8-492F-9C62-75929137165E}" destId="{85F5CA39-FE02-41A3-8994-119727707C2C}" srcOrd="1" destOrd="0" parTransId="{7683ED86-A209-4C43-807E-5805A6648719}" sibTransId="{AE167638-8141-4728-828C-94ED23934E4F}"/>
    <dgm:cxn modelId="{269A3959-7BF6-4E0C-BAD3-DB94FED7BDA2}" type="presOf" srcId="{85F5CA39-FE02-41A3-8994-119727707C2C}" destId="{FAA2E9F6-AEF2-4A7C-AC6D-DF7C9DAD15C5}" srcOrd="0" destOrd="0" presId="urn:microsoft.com/office/officeart/2005/8/layout/vList2"/>
    <dgm:cxn modelId="{0311CA97-51DF-498E-8191-BA43EE062DDD}" srcId="{C6781657-DBE8-492F-9C62-75929137165E}" destId="{27B08E47-EE3D-4A1D-9CCA-CD4DB74278CA}" srcOrd="0" destOrd="0" parTransId="{94CC1A47-2E0E-401A-8476-A811D983F650}" sibTransId="{1554A0FB-0437-4369-8062-80F8E0CC1545}"/>
    <dgm:cxn modelId="{DA8FF1A3-C195-4C74-8810-D170146EC5E5}" type="presOf" srcId="{07FFD639-11F7-46F9-96F9-D61FCE4169AB}" destId="{04EF8F3C-8C1B-4195-9047-852DA3E0025C}" srcOrd="0" destOrd="0" presId="urn:microsoft.com/office/officeart/2005/8/layout/vList2"/>
    <dgm:cxn modelId="{8CB3DCA9-E967-4971-877A-6EBB71BBDE3D}" type="presOf" srcId="{C6781657-DBE8-492F-9C62-75929137165E}" destId="{8121BC7B-D2D3-4FAE-9F91-7EB81B3FEF0C}" srcOrd="0" destOrd="0" presId="urn:microsoft.com/office/officeart/2005/8/layout/vList2"/>
    <dgm:cxn modelId="{25FF10AB-5BE8-4477-BB8F-616173A4C43C}" srcId="{C6781657-DBE8-492F-9C62-75929137165E}" destId="{B546104D-C81A-4093-96E9-3C54B43AB796}" srcOrd="4" destOrd="0" parTransId="{4E0C6D96-2CBC-49C2-93AC-BF3300ECE6A8}" sibTransId="{F4151C0C-1BA5-42A8-9F8E-DC38815E74BB}"/>
    <dgm:cxn modelId="{303077B7-1498-46F3-8F84-2E9C9846AD9B}" srcId="{C6781657-DBE8-492F-9C62-75929137165E}" destId="{07FFD639-11F7-46F9-96F9-D61FCE4169AB}" srcOrd="2" destOrd="0" parTransId="{4D22BA32-6362-4118-A4A9-C3F199264122}" sibTransId="{71AF4ACE-7E5A-4B25-8225-8FE9D30B758A}"/>
    <dgm:cxn modelId="{91A8BCDC-C451-4638-BDC4-EEAB2688F8A8}" type="presParOf" srcId="{8121BC7B-D2D3-4FAE-9F91-7EB81B3FEF0C}" destId="{67318954-D7EC-424F-A1A9-8CDC45C774E6}" srcOrd="0" destOrd="0" presId="urn:microsoft.com/office/officeart/2005/8/layout/vList2"/>
    <dgm:cxn modelId="{085E659B-D520-4A37-B8FF-CEFE00CC1720}" type="presParOf" srcId="{8121BC7B-D2D3-4FAE-9F91-7EB81B3FEF0C}" destId="{118D0967-746F-4C0D-8782-8F5B6C1FF4B1}" srcOrd="1" destOrd="0" presId="urn:microsoft.com/office/officeart/2005/8/layout/vList2"/>
    <dgm:cxn modelId="{3B81CA14-0D65-4C95-9FEA-E0553EB991CC}" type="presParOf" srcId="{8121BC7B-D2D3-4FAE-9F91-7EB81B3FEF0C}" destId="{FAA2E9F6-AEF2-4A7C-AC6D-DF7C9DAD15C5}" srcOrd="2" destOrd="0" presId="urn:microsoft.com/office/officeart/2005/8/layout/vList2"/>
    <dgm:cxn modelId="{95EDE3EB-B026-4B81-99B6-66A955E108D3}" type="presParOf" srcId="{8121BC7B-D2D3-4FAE-9F91-7EB81B3FEF0C}" destId="{9300DCEC-72B4-42FF-99D7-939497456474}" srcOrd="3" destOrd="0" presId="urn:microsoft.com/office/officeart/2005/8/layout/vList2"/>
    <dgm:cxn modelId="{F00EB1CE-FF0E-4050-B89D-1A9BD305155A}" type="presParOf" srcId="{8121BC7B-D2D3-4FAE-9F91-7EB81B3FEF0C}" destId="{04EF8F3C-8C1B-4195-9047-852DA3E0025C}" srcOrd="4" destOrd="0" presId="urn:microsoft.com/office/officeart/2005/8/layout/vList2"/>
    <dgm:cxn modelId="{69ACE043-5B8E-405A-821E-39E811EA5018}" type="presParOf" srcId="{8121BC7B-D2D3-4FAE-9F91-7EB81B3FEF0C}" destId="{82F0AFAC-8C37-4BB4-B929-EA4C373AD16C}" srcOrd="5" destOrd="0" presId="urn:microsoft.com/office/officeart/2005/8/layout/vList2"/>
    <dgm:cxn modelId="{2604836F-1297-4EAC-9178-700DCB7B8E32}" type="presParOf" srcId="{8121BC7B-D2D3-4FAE-9F91-7EB81B3FEF0C}" destId="{FD2EBDB2-0CEC-492A-9B6F-C2D29849F9D6}" srcOrd="6" destOrd="0" presId="urn:microsoft.com/office/officeart/2005/8/layout/vList2"/>
    <dgm:cxn modelId="{35F7CE26-3038-46BA-A791-672B00268B37}" type="presParOf" srcId="{8121BC7B-D2D3-4FAE-9F91-7EB81B3FEF0C}" destId="{47F74878-C32F-45A7-9AEF-AC5C7041937C}" srcOrd="7" destOrd="0" presId="urn:microsoft.com/office/officeart/2005/8/layout/vList2"/>
    <dgm:cxn modelId="{F8D230D0-452C-430D-BE36-B10A34F594DB}" type="presParOf" srcId="{8121BC7B-D2D3-4FAE-9F91-7EB81B3FEF0C}" destId="{F7DB734A-2E98-4D99-985A-76F10863E2A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AA134-F18F-4F35-B666-C9F7253ED005}">
      <dsp:nvSpPr>
        <dsp:cNvPr id="0" name=""/>
        <dsp:cNvSpPr/>
      </dsp:nvSpPr>
      <dsp:spPr>
        <a:xfrm>
          <a:off x="669655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Incidence of long time unemployment (female, male and total)</a:t>
          </a:r>
          <a:endParaRPr lang="en-US" sz="1800" b="1" kern="1200"/>
        </a:p>
      </dsp:txBody>
      <dsp:txXfrm>
        <a:off x="669655" y="2532"/>
        <a:ext cx="2372108" cy="1423264"/>
      </dsp:txXfrm>
    </dsp:sp>
    <dsp:sp modelId="{990B6031-2698-46FE-ACCD-478DEB4E06D0}">
      <dsp:nvSpPr>
        <dsp:cNvPr id="0" name=""/>
        <dsp:cNvSpPr/>
      </dsp:nvSpPr>
      <dsp:spPr>
        <a:xfrm>
          <a:off x="3278974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integrated home care for elderly people</a:t>
          </a:r>
          <a:endParaRPr lang="en-US" sz="1800" b="1" kern="1200"/>
        </a:p>
      </dsp:txBody>
      <dsp:txXfrm>
        <a:off x="3278974" y="2532"/>
        <a:ext cx="2372108" cy="1423264"/>
      </dsp:txXfrm>
    </dsp:sp>
    <dsp:sp modelId="{F46ADABA-E301-4E6C-AA88-B45C65BEBE42}">
      <dsp:nvSpPr>
        <dsp:cNvPr id="0" name=""/>
        <dsp:cNvSpPr/>
      </dsp:nvSpPr>
      <dsp:spPr>
        <a:xfrm>
          <a:off x="5888293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Spread of </a:t>
          </a:r>
          <a:r>
            <a:rPr lang="it-IT" sz="1800" b="1" kern="1200" dirty="0" err="1"/>
            <a:t>child</a:t>
          </a:r>
          <a:r>
            <a:rPr lang="it-IT" sz="1800" b="1" kern="1200" dirty="0"/>
            <a:t> care services</a:t>
          </a:r>
          <a:endParaRPr lang="en-US" sz="1800" b="1" kern="1200" dirty="0"/>
        </a:p>
      </dsp:txBody>
      <dsp:txXfrm>
        <a:off x="5888293" y="2532"/>
        <a:ext cx="2372108" cy="1423264"/>
      </dsp:txXfrm>
    </dsp:sp>
    <dsp:sp modelId="{5CA3B1F6-B29B-48AC-86BB-E39B378B9D6C}">
      <dsp:nvSpPr>
        <dsp:cNvPr id="0" name=""/>
        <dsp:cNvSpPr/>
      </dsp:nvSpPr>
      <dsp:spPr>
        <a:xfrm>
          <a:off x="8497612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reported theft rate</a:t>
          </a:r>
          <a:endParaRPr lang="en-US" sz="1800" b="1" kern="1200" dirty="0"/>
        </a:p>
      </dsp:txBody>
      <dsp:txXfrm>
        <a:off x="8497612" y="2532"/>
        <a:ext cx="2372108" cy="1423264"/>
      </dsp:txXfrm>
    </dsp:sp>
    <dsp:sp modelId="{9257EF0F-D7A4-4CA8-B7F8-19C9514FF752}">
      <dsp:nvSpPr>
        <dsp:cNvPr id="0" name=""/>
        <dsp:cNvSpPr/>
      </dsp:nvSpPr>
      <dsp:spPr>
        <a:xfrm>
          <a:off x="669655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Incidence for research and development with respect to the GDP for every region</a:t>
          </a:r>
          <a:endParaRPr lang="en-US" sz="1800" b="1" kern="1200"/>
        </a:p>
      </dsp:txBody>
      <dsp:txXfrm>
        <a:off x="669655" y="1663008"/>
        <a:ext cx="2372108" cy="1423264"/>
      </dsp:txXfrm>
    </dsp:sp>
    <dsp:sp modelId="{DAB04F47-4591-4567-BDE8-11580090CCF1}">
      <dsp:nvSpPr>
        <dsp:cNvPr id="0" name=""/>
        <dsp:cNvSpPr/>
      </dsp:nvSpPr>
      <dsp:spPr>
        <a:xfrm>
          <a:off x="3278974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Regional family poverty index</a:t>
          </a:r>
          <a:endParaRPr lang="en-US" sz="1800" b="1" kern="1200"/>
        </a:p>
      </dsp:txBody>
      <dsp:txXfrm>
        <a:off x="3278974" y="1663008"/>
        <a:ext cx="2372108" cy="1423264"/>
      </dsp:txXfrm>
    </dsp:sp>
    <dsp:sp modelId="{3A9229E6-44FD-411C-AFE0-158624006746}">
      <dsp:nvSpPr>
        <dsp:cNvPr id="0" name=""/>
        <dsp:cNvSpPr/>
      </dsp:nvSpPr>
      <dsp:spPr>
        <a:xfrm>
          <a:off x="5888293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People at risk of poverty or social exclusion</a:t>
          </a:r>
          <a:r>
            <a:rPr lang="it-IT" sz="1800" b="1" kern="1200" dirty="0"/>
            <a:t> (</a:t>
          </a:r>
          <a:r>
            <a:rPr lang="it-IT" sz="1800" b="1" kern="1200" dirty="0" err="1"/>
            <a:t>female</a:t>
          </a:r>
          <a:r>
            <a:rPr lang="it-IT" sz="1800" b="1" kern="1200" dirty="0"/>
            <a:t>, male and </a:t>
          </a:r>
          <a:r>
            <a:rPr lang="it-IT" sz="1800" b="1" kern="1200" dirty="0" err="1"/>
            <a:t>total</a:t>
          </a:r>
          <a:r>
            <a:rPr lang="it-IT" sz="1800" b="1" kern="1200" dirty="0"/>
            <a:t>)</a:t>
          </a:r>
          <a:endParaRPr lang="en-US" sz="1800" b="1" kern="1200" dirty="0"/>
        </a:p>
      </dsp:txBody>
      <dsp:txXfrm>
        <a:off x="5888293" y="1663008"/>
        <a:ext cx="2372108" cy="1423264"/>
      </dsp:txXfrm>
    </dsp:sp>
    <dsp:sp modelId="{CA06DA6D-2457-4CB9-BF81-6341BD71DE82}">
      <dsp:nvSpPr>
        <dsp:cNvPr id="0" name=""/>
        <dsp:cNvSpPr/>
      </dsp:nvSpPr>
      <dsp:spPr>
        <a:xfrm>
          <a:off x="8497612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People in condition of high material deprivation (female, male and total)</a:t>
          </a:r>
          <a:endParaRPr lang="en-US" sz="1800" b="1" kern="1200"/>
        </a:p>
      </dsp:txBody>
      <dsp:txXfrm>
        <a:off x="8497612" y="1663008"/>
        <a:ext cx="2372108" cy="1423264"/>
      </dsp:txXfrm>
    </dsp:sp>
    <dsp:sp modelId="{A8695D41-D134-4E41-8EA7-8854CE7CAF26}">
      <dsp:nvSpPr>
        <dsp:cNvPr id="0" name=""/>
        <dsp:cNvSpPr/>
      </dsp:nvSpPr>
      <dsp:spPr>
        <a:xfrm>
          <a:off x="669655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Mafia-type organized crime rate</a:t>
          </a:r>
          <a:endParaRPr lang="en-US" sz="1800" b="1" kern="1200"/>
        </a:p>
      </dsp:txBody>
      <dsp:txXfrm>
        <a:off x="669655" y="3323484"/>
        <a:ext cx="2372108" cy="1423264"/>
      </dsp:txXfrm>
    </dsp:sp>
    <dsp:sp modelId="{760FA39A-2BA7-4645-8CD8-E5489999E55B}">
      <dsp:nvSpPr>
        <dsp:cNvPr id="0" name=""/>
        <dsp:cNvSpPr/>
      </dsp:nvSpPr>
      <dsp:spPr>
        <a:xfrm>
          <a:off x="3278974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Homicide rate by region</a:t>
          </a:r>
          <a:endParaRPr lang="en-US" sz="1800" b="1" kern="1200" dirty="0"/>
        </a:p>
      </dsp:txBody>
      <dsp:txXfrm>
        <a:off x="3278974" y="3323484"/>
        <a:ext cx="2372108" cy="1423264"/>
      </dsp:txXfrm>
    </dsp:sp>
    <dsp:sp modelId="{8E274CF4-91B0-493C-8884-D47D8DC54459}">
      <dsp:nvSpPr>
        <dsp:cNvPr id="0" name=""/>
        <dsp:cNvSpPr/>
      </dsp:nvSpPr>
      <dsp:spPr>
        <a:xfrm>
          <a:off x="5888293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Reported robbery rate</a:t>
          </a:r>
          <a:endParaRPr lang="en-US" sz="1800" b="1" kern="1200" dirty="0"/>
        </a:p>
      </dsp:txBody>
      <dsp:txXfrm>
        <a:off x="5888293" y="3323484"/>
        <a:ext cx="2372108" cy="1423264"/>
      </dsp:txXfrm>
    </dsp:sp>
    <dsp:sp modelId="{E7FF44FF-3C09-4D57-8EEF-87037F140CCD}">
      <dsp:nvSpPr>
        <dsp:cNvPr id="0" name=""/>
        <dsp:cNvSpPr/>
      </dsp:nvSpPr>
      <dsp:spPr>
        <a:xfrm>
          <a:off x="8497612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Higher education rate</a:t>
          </a:r>
          <a:endParaRPr lang="en-US" sz="1800" b="1" kern="1200" dirty="0"/>
        </a:p>
      </dsp:txBody>
      <dsp:txXfrm>
        <a:off x="8497612" y="3323484"/>
        <a:ext cx="2372108" cy="14232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18954-D7EC-424F-A1A9-8CDC45C774E6}">
      <dsp:nvSpPr>
        <dsp:cNvPr id="0" name=""/>
        <dsp:cNvSpPr/>
      </dsp:nvSpPr>
      <dsp:spPr>
        <a:xfrm>
          <a:off x="0" y="13299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Manova is the multivariate analysis of the variance.</a:t>
          </a:r>
          <a:endParaRPr lang="en-US" sz="1600" kern="1200"/>
        </a:p>
      </dsp:txBody>
      <dsp:txXfrm>
        <a:off x="43633" y="56932"/>
        <a:ext cx="5384734" cy="806550"/>
      </dsp:txXfrm>
    </dsp:sp>
    <dsp:sp modelId="{FAA2E9F6-AEF2-4A7C-AC6D-DF7C9DAD15C5}">
      <dsp:nvSpPr>
        <dsp:cNvPr id="0" name=""/>
        <dsp:cNvSpPr/>
      </dsp:nvSpPr>
      <dsp:spPr>
        <a:xfrm>
          <a:off x="0" y="953195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It is a test that has as a null hypothesis that all the means are equal</a:t>
          </a:r>
          <a:endParaRPr lang="en-US" sz="1600" kern="1200"/>
        </a:p>
      </dsp:txBody>
      <dsp:txXfrm>
        <a:off x="43633" y="996828"/>
        <a:ext cx="5384734" cy="806550"/>
      </dsp:txXfrm>
    </dsp:sp>
    <dsp:sp modelId="{04EF8F3C-8C1B-4195-9047-852DA3E0025C}">
      <dsp:nvSpPr>
        <dsp:cNvPr id="0" name=""/>
        <dsp:cNvSpPr/>
      </dsp:nvSpPr>
      <dsp:spPr>
        <a:xfrm>
          <a:off x="0" y="1893091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It</a:t>
          </a:r>
          <a:r>
            <a:rPr lang="it-IT" sz="1600" kern="1200" dirty="0"/>
            <a:t> </a:t>
          </a:r>
          <a:r>
            <a:rPr lang="it-IT" sz="1600" kern="1200" dirty="0" err="1"/>
            <a:t>is</a:t>
          </a:r>
          <a:r>
            <a:rPr lang="it-IT" sz="1600" kern="1200" dirty="0"/>
            <a:t> </a:t>
          </a:r>
          <a:r>
            <a:rPr lang="it-IT" sz="1600" kern="1200" dirty="0" err="1"/>
            <a:t>mostly</a:t>
          </a:r>
          <a:r>
            <a:rPr lang="it-IT" sz="1600" kern="1200" dirty="0"/>
            <a:t> </a:t>
          </a:r>
          <a:r>
            <a:rPr lang="it-IT" sz="1600" kern="1200" dirty="0" err="1"/>
            <a:t>used</a:t>
          </a:r>
          <a:r>
            <a:rPr lang="it-IT" sz="1600" kern="1200" dirty="0"/>
            <a:t> in </a:t>
          </a:r>
          <a:r>
            <a:rPr lang="it-IT" sz="1600" kern="1200" dirty="0" err="1"/>
            <a:t>experiments</a:t>
          </a:r>
          <a:r>
            <a:rPr lang="it-IT" sz="1600" kern="1200" dirty="0"/>
            <a:t>, to check </a:t>
          </a:r>
          <a:r>
            <a:rPr lang="it-IT" sz="1600" kern="1200" dirty="0" err="1"/>
            <a:t>if</a:t>
          </a:r>
          <a:r>
            <a:rPr lang="it-IT" sz="1600" kern="1200" dirty="0"/>
            <a:t> a </a:t>
          </a:r>
          <a:r>
            <a:rPr lang="it-IT" sz="1600" kern="1200" dirty="0" err="1"/>
            <a:t>certain</a:t>
          </a:r>
          <a:r>
            <a:rPr lang="it-IT" sz="1600" kern="1200" dirty="0"/>
            <a:t> treatment </a:t>
          </a:r>
          <a:r>
            <a:rPr lang="it-IT" sz="1600" kern="1200" dirty="0" err="1"/>
            <a:t>has</a:t>
          </a:r>
          <a:r>
            <a:rPr lang="it-IT" sz="1600" kern="1200" dirty="0"/>
            <a:t> </a:t>
          </a:r>
          <a:r>
            <a:rPr lang="it-IT" sz="1600" kern="1200" dirty="0" err="1"/>
            <a:t>been</a:t>
          </a:r>
          <a:r>
            <a:rPr lang="it-IT" sz="1600" kern="1200" dirty="0"/>
            <a:t> </a:t>
          </a:r>
          <a:r>
            <a:rPr lang="it-IT" sz="1600" kern="1200" dirty="0" err="1"/>
            <a:t>effective</a:t>
          </a:r>
          <a:r>
            <a:rPr lang="it-IT" sz="1600" kern="1200" dirty="0"/>
            <a:t>.</a:t>
          </a:r>
          <a:endParaRPr lang="en-US" sz="1600" kern="1200" dirty="0"/>
        </a:p>
      </dsp:txBody>
      <dsp:txXfrm>
        <a:off x="43633" y="1936724"/>
        <a:ext cx="5384734" cy="806550"/>
      </dsp:txXfrm>
    </dsp:sp>
    <dsp:sp modelId="{FD2EBDB2-0CEC-492A-9B6F-C2D29849F9D6}">
      <dsp:nvSpPr>
        <dsp:cNvPr id="0" name=""/>
        <dsp:cNvSpPr/>
      </dsp:nvSpPr>
      <dsp:spPr>
        <a:xfrm>
          <a:off x="0" y="2832988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In this case we are going to use it just to check if the variables in the two different groups are significantly different to each other.</a:t>
          </a:r>
          <a:endParaRPr lang="en-US" sz="1600" kern="1200"/>
        </a:p>
      </dsp:txBody>
      <dsp:txXfrm>
        <a:off x="43633" y="2876621"/>
        <a:ext cx="5384734" cy="806550"/>
      </dsp:txXfrm>
    </dsp:sp>
    <dsp:sp modelId="{F7DB734A-2E98-4D99-985A-76F10863E2AD}">
      <dsp:nvSpPr>
        <dsp:cNvPr id="0" name=""/>
        <dsp:cNvSpPr/>
      </dsp:nvSpPr>
      <dsp:spPr>
        <a:xfrm>
          <a:off x="0" y="3772884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Since our variables are not normally distributed I am going to use the Pillai test statistic which is more robust.</a:t>
          </a:r>
          <a:endParaRPr lang="en-US" sz="1600" kern="1200"/>
        </a:p>
      </dsp:txBody>
      <dsp:txXfrm>
        <a:off x="43633" y="3816517"/>
        <a:ext cx="5384734" cy="806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10C252-6BAA-4DA1-B375-5BC4F62E35DC}" type="datetime1">
              <a:rPr lang="it-IT" smtClean="0"/>
              <a:t>18/09/2023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40F9C-702C-4EF1-BBD5-EB8FAB3C4E97}" type="datetime1">
              <a:rPr lang="it-IT" smtClean="0"/>
              <a:pPr/>
              <a:t>18/09/2023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1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476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4800" b="1" spc="-300" dirty="0"/>
            </a:lvl1pPr>
          </a:lstStyle>
          <a:p>
            <a:pPr lvl="0" algn="r" rtl="0"/>
            <a:r>
              <a:rPr lang="it-IT" dirty="0"/>
              <a:t>Fare clic per modificare il titolo della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3" name="Segnaposto tes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5" name="Segnaposto tes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</a:t>
            </a:r>
            <a:br>
              <a:rPr lang="it-IT" dirty="0"/>
            </a:br>
            <a:r>
              <a:rPr lang="it-IT" dirty="0"/>
              <a:t>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800" b="1" spc="-300" dirty="0"/>
            </a:lvl1pPr>
          </a:lstStyle>
          <a:p>
            <a:pPr lvl="0" algn="r" rtl="0"/>
            <a:r>
              <a:rPr lang="it-IT" dirty="0"/>
              <a:t>Fare clic per modificare il divisore di sezione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</a:t>
            </a:r>
            <a:br>
              <a:rPr lang="it-IT" dirty="0"/>
            </a:br>
            <a:r>
              <a:rPr lang="it-IT" dirty="0"/>
              <a:t>la foto qui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it-IT" dirty="0"/>
              <a:t>Fare clic per modificare il divisore di sezione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immagine tes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70000"/>
              </a:lnSpc>
              <a:defRPr sz="36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immagine tes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70000"/>
              </a:lnSpc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sinistro confront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2" name="Segnaposto sinistro confront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dirty="0"/>
              <a:t>Immettere la didascalia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it-IT" dirty="0"/>
              <a:t>Grazie</a:t>
            </a:r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Nome completo</a:t>
            </a:r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Numero di telefono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Indirizzo di posta elettronica o </a:t>
            </a:r>
            <a:r>
              <a:rPr lang="it-IT" dirty="0" err="1"/>
              <a:t>handle</a:t>
            </a:r>
            <a:r>
              <a:rPr lang="it-IT" dirty="0"/>
              <a:t> di social media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Sito Web della società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Casella di tes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30153"/>
            <a:ext cx="1053900" cy="36553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it-IT" sz="2500" b="1" i="0" spc="-10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it-IT" sz="1600" b="1" i="0" spc="-10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it-IT" sz="1600" b="1" i="0" spc="-100" baseline="0" dirty="0">
                <a:solidFill>
                  <a:schemeClr val="accent1"/>
                </a:solidFill>
                <a:latin typeface="+mj-lt"/>
              </a:rPr>
            </a:br>
            <a:r>
              <a:rPr lang="it-IT" sz="1200" b="0" i="0" spc="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  <a:endParaRPr lang="it-IT" sz="1200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iopen.it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it-IT" sz="6000" dirty="0"/>
              <a:t>AMS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it-IT" dirty="0"/>
              <a:t>Leo Folliero Alessia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6231769B-802B-B8A7-B432-DB338B020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1" y="68263"/>
            <a:ext cx="10068038" cy="6234112"/>
          </a:xfrm>
          <a:prstGeom prst="rect">
            <a:avLst/>
          </a:prstGeo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95789C-E3B3-9966-1219-5779EC92C6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3D789DD3-299F-75CE-197B-7710A8378EF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75521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D0F1E61-55F0-B041-888E-813481BF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1" y="68263"/>
            <a:ext cx="10068038" cy="6234112"/>
          </a:xfrm>
          <a:prstGeom prst="rect">
            <a:avLst/>
          </a:prstGeom>
          <a:noFill/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64B2FF-D470-B0F1-336E-8B5419C9EE6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3" name="Segnaposto numero diapositiva 2" hidden="1">
            <a:extLst>
              <a:ext uri="{FF2B5EF4-FFF2-40B4-BE49-F238E27FC236}">
                <a16:creationId xmlns:a16="http://schemas.microsoft.com/office/drawing/2014/main" id="{C871BC7C-D64E-5E50-8C2C-1332D9167F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5049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FDDF359-CC89-14E4-2EC6-533831FB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1" y="68263"/>
            <a:ext cx="10068038" cy="6234112"/>
          </a:xfrm>
          <a:prstGeom prst="rect">
            <a:avLst/>
          </a:prstGeom>
          <a:noFill/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B777EC4-B887-182D-30E2-A9DCF3CCEF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3" name="Segnaposto numero diapositiva 2" hidden="1">
            <a:extLst>
              <a:ext uri="{FF2B5EF4-FFF2-40B4-BE49-F238E27FC236}">
                <a16:creationId xmlns:a16="http://schemas.microsoft.com/office/drawing/2014/main" id="{C138714D-1451-4B93-C7A4-68E5DACDD3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678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9D198F-96A0-A79E-20CF-8BBEE94B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for multivariate </a:t>
            </a:r>
            <a:r>
              <a:rPr lang="it-IT" dirty="0" err="1"/>
              <a:t>normality</a:t>
            </a:r>
            <a:r>
              <a:rPr lang="it-IT" dirty="0"/>
              <a:t>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B728EF-ED62-2AB6-E858-0DFC1DF6042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used</a:t>
            </a:r>
            <a:r>
              <a:rPr lang="it-IT" dirty="0"/>
              <a:t> Henze-</a:t>
            </a:r>
            <a:r>
              <a:rPr lang="it-IT" dirty="0" err="1"/>
              <a:t>Zirkler</a:t>
            </a:r>
            <a:r>
              <a:rPr lang="it-IT" dirty="0"/>
              <a:t> test for Multivariate </a:t>
            </a:r>
            <a:r>
              <a:rPr lang="it-IT" dirty="0" err="1"/>
              <a:t>Normality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5E4DE34-B2CA-1F36-1CE0-AC8C298721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60D791-7F7C-D3FC-7C05-2BE3D52E59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13</a:t>
            </a:fld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59111DD-8CEE-E72A-2185-F3F43B82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87" y="1885889"/>
            <a:ext cx="9154550" cy="27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9624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08CFDC-12AF-BF12-4BAA-4D4641CB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Boxplot</a:t>
            </a:r>
            <a:r>
              <a:rPr lang="it-IT" dirty="0"/>
              <a:t> to check the </a:t>
            </a:r>
            <a:r>
              <a:rPr lang="it-IT" dirty="0" err="1"/>
              <a:t>distribution</a:t>
            </a:r>
            <a:r>
              <a:rPr lang="it-IT" dirty="0"/>
              <a:t> of the </a:t>
            </a:r>
            <a:r>
              <a:rPr lang="it-IT" dirty="0" err="1"/>
              <a:t>variables</a:t>
            </a:r>
            <a:r>
              <a:rPr lang="it-IT" dirty="0"/>
              <a:t> and the </a:t>
            </a:r>
            <a:r>
              <a:rPr lang="it-IT" dirty="0" err="1"/>
              <a:t>outliers</a:t>
            </a:r>
            <a:endParaRPr lang="it-IT" dirty="0"/>
          </a:p>
        </p:txBody>
      </p:sp>
      <p:pic>
        <p:nvPicPr>
          <p:cNvPr id="8" name="Segnaposto contenuto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11E42E28-1D0F-B15A-BD9C-6D8F1E95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511300"/>
            <a:ext cx="8991600" cy="467995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BA8FFD-99A8-5995-B47F-58C9D511EC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83A2F2-E89D-A6D7-8726-4AE18B215E2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01739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grafico, diagramma&#10;&#10;Descrizione generata automaticamente">
            <a:extLst>
              <a:ext uri="{FF2B5EF4-FFF2-40B4-BE49-F238E27FC236}">
                <a16:creationId xmlns:a16="http://schemas.microsoft.com/office/drawing/2014/main" id="{4A478A9A-C47B-42A0-8ABA-C73A4316E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65" y="317241"/>
            <a:ext cx="10817499" cy="5874009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136E84-FECF-E926-A9B1-D686BDD372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D22F03-DA2D-08CA-6025-0087C7481D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15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BF7613-B5CA-CC75-B7FC-6E4C8DCD39FC}"/>
              </a:ext>
            </a:extLst>
          </p:cNvPr>
          <p:cNvSpPr txBox="1"/>
          <p:nvPr/>
        </p:nvSpPr>
        <p:spPr>
          <a:xfrm>
            <a:off x="7604449" y="3466322"/>
            <a:ext cx="4049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from the </a:t>
            </a:r>
            <a:r>
              <a:rPr lang="it-IT" dirty="0" err="1"/>
              <a:t>boxplot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some </a:t>
            </a:r>
            <a:r>
              <a:rPr lang="it-IT" dirty="0" err="1"/>
              <a:t>outliers</a:t>
            </a:r>
            <a:r>
              <a:rPr lang="it-IT" dirty="0"/>
              <a:t>:</a:t>
            </a:r>
          </a:p>
          <a:p>
            <a:r>
              <a:rPr lang="it-IT" dirty="0"/>
              <a:t>1- Campania, Calabria</a:t>
            </a:r>
          </a:p>
          <a:p>
            <a:r>
              <a:rPr lang="it-IT" dirty="0"/>
              <a:t>2-Campania</a:t>
            </a:r>
          </a:p>
          <a:p>
            <a:r>
              <a:rPr lang="it-IT" dirty="0"/>
              <a:t>3-Campania, Puglia, Sicilia, Sardegna</a:t>
            </a:r>
          </a:p>
          <a:p>
            <a:r>
              <a:rPr lang="it-IT" dirty="0"/>
              <a:t>4-Campania, Sicilia</a:t>
            </a:r>
          </a:p>
          <a:p>
            <a:r>
              <a:rPr lang="it-IT" dirty="0"/>
              <a:t>5-Campania, Sicilia</a:t>
            </a:r>
          </a:p>
        </p:txBody>
      </p:sp>
    </p:spTree>
    <p:extLst>
      <p:ext uri="{BB962C8B-B14F-4D97-AF65-F5344CB8AC3E}">
        <p14:creationId xmlns:p14="http://schemas.microsoft.com/office/powerpoint/2010/main" val="163226343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4DE005E0-15ED-255C-8BE5-DEF5B843DB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653" r="12653"/>
          <a:stretch>
            <a:fillRect/>
          </a:stretch>
        </p:blipFill>
        <p:spPr/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181F1628-7379-F905-D740-1C2E37D5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Principal</a:t>
            </a:r>
            <a:r>
              <a:rPr lang="it-IT" dirty="0"/>
              <a:t> component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85B188F-B859-144D-936E-A1D112D4B43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it-IT" dirty="0"/>
              <a:t>PCA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B27D4C1-6808-17C2-E299-3425F0AEE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dimensionality</a:t>
            </a:r>
            <a:r>
              <a:rPr lang="it-IT" dirty="0"/>
              <a:t> </a:t>
            </a:r>
            <a:r>
              <a:rPr lang="it-IT" dirty="0" err="1"/>
              <a:t>reduction</a:t>
            </a:r>
            <a:r>
              <a:rPr lang="it-IT" dirty="0"/>
              <a:t> technique</a:t>
            </a:r>
          </a:p>
          <a:p>
            <a:r>
              <a:rPr lang="it-IT" dirty="0" err="1"/>
              <a:t>It</a:t>
            </a:r>
            <a:r>
              <a:rPr lang="it-IT" dirty="0"/>
              <a:t> helps </a:t>
            </a:r>
            <a:r>
              <a:rPr lang="it-IT" dirty="0" err="1"/>
              <a:t>identifying</a:t>
            </a:r>
            <a:r>
              <a:rPr lang="it-IT" dirty="0"/>
              <a:t> the </a:t>
            </a:r>
            <a:r>
              <a:rPr lang="it-IT" dirty="0" err="1"/>
              <a:t>relationship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 and computing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r>
              <a:rPr lang="it-IT" dirty="0"/>
              <a:t>PCA </a:t>
            </a:r>
            <a:r>
              <a:rPr lang="it-IT" dirty="0" err="1"/>
              <a:t>involves</a:t>
            </a:r>
            <a:r>
              <a:rPr lang="it-IT" dirty="0"/>
              <a:t> the </a:t>
            </a:r>
            <a:r>
              <a:rPr lang="it-IT" dirty="0" err="1"/>
              <a:t>transformation</a:t>
            </a:r>
            <a:r>
              <a:rPr lang="it-IT" dirty="0"/>
              <a:t> of </a:t>
            </a:r>
            <a:r>
              <a:rPr lang="it-IT" dirty="0" err="1"/>
              <a:t>variables</a:t>
            </a:r>
            <a:r>
              <a:rPr lang="it-IT" dirty="0"/>
              <a:t> in the dataset </a:t>
            </a:r>
            <a:r>
              <a:rPr lang="it-IT" dirty="0" err="1"/>
              <a:t>into</a:t>
            </a:r>
            <a:r>
              <a:rPr lang="it-IT" dirty="0"/>
              <a:t> a new set of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are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principal</a:t>
            </a:r>
            <a:r>
              <a:rPr lang="it-IT" dirty="0"/>
              <a:t> component </a:t>
            </a:r>
          </a:p>
          <a:p>
            <a:r>
              <a:rPr lang="it-IT" dirty="0"/>
              <a:t>IMPORTANT: can be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variables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5759AE-A0FD-5AE5-123C-CF3FD6A86B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07E76B-CD89-8BC0-F758-D5C05E03781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757207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578FA8-C355-6D86-9E82-8E7FB8C1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step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do </a:t>
            </a:r>
            <a:r>
              <a:rPr lang="it-IT" dirty="0" err="1"/>
              <a:t>before</a:t>
            </a:r>
            <a:r>
              <a:rPr lang="it-IT" dirty="0"/>
              <a:t> PCA: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1913C4-EF7D-32E8-1482-733219701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Normalization</a:t>
            </a:r>
            <a:r>
              <a:rPr lang="it-IT" dirty="0"/>
              <a:t>: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0A89EDD-D886-D6AE-6C5D-A3F5AC0C32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all</a:t>
            </a:r>
            <a:r>
              <a:rPr lang="it-IT" dirty="0"/>
              <a:t> on the </a:t>
            </a:r>
            <a:r>
              <a:rPr lang="it-IT" dirty="0" err="1"/>
              <a:t>same</a:t>
            </a:r>
            <a:r>
              <a:rPr lang="it-IT" dirty="0"/>
              <a:t> scale 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9E0CAAF-A8A5-7D55-B817-D05AAC1069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Bartlett’s</a:t>
            </a:r>
            <a:r>
              <a:rPr lang="it-IT" dirty="0"/>
              <a:t> test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8A100B5-002B-09B1-780F-6C1397CF39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To comprehend if it's rational to perform PCA or not.</a:t>
            </a:r>
          </a:p>
          <a:p>
            <a:r>
              <a:rPr lang="it-IT" dirty="0"/>
              <a:t>The </a:t>
            </a:r>
            <a:r>
              <a:rPr lang="it-IT" dirty="0" err="1"/>
              <a:t>null</a:t>
            </a:r>
            <a:r>
              <a:rPr lang="it-IT" dirty="0"/>
              <a:t>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 the </a:t>
            </a:r>
            <a:r>
              <a:rPr lang="it-IT" dirty="0" err="1"/>
              <a:t>variables</a:t>
            </a:r>
            <a:r>
              <a:rPr lang="it-IT" dirty="0"/>
              <a:t> are </a:t>
            </a:r>
            <a:r>
              <a:rPr lang="it-IT" dirty="0" err="1"/>
              <a:t>orthogonal</a:t>
            </a:r>
            <a:r>
              <a:rPr lang="it-IT" dirty="0"/>
              <a:t>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.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438067-E5F7-C9CD-8F20-ED0736F77D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B1BA2AE-974C-4184-0587-26EC75A9C4C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17</a:t>
            </a:fld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1AF428-AD37-1DE8-3D3A-959B6E7CC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08" y="3732244"/>
            <a:ext cx="4955292" cy="14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9202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806CE271-F55B-60A1-730D-8AFAF06E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/>
              <a:t>PCA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1995965-0B8F-D2B4-A4CB-28CECAEEAB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 err="1"/>
              <a:t>Principal</a:t>
            </a:r>
            <a:r>
              <a:rPr lang="it-IT" dirty="0"/>
              <a:t> component </a:t>
            </a:r>
            <a:r>
              <a:rPr lang="it-IT" dirty="0" err="1"/>
              <a:t>analysis</a:t>
            </a:r>
            <a:endParaRPr lang="it-IT" dirty="0"/>
          </a:p>
        </p:txBody>
      </p:sp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3FA919C-C464-D501-0B65-DC415A1C0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496" y="1188000"/>
            <a:ext cx="7582512" cy="4823250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5629BB-6EC9-2B5D-0859-C013C98FAE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E058BE-0DDA-739B-CC99-A51CDCC86D8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0439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8AFE9DA-C800-6F47-F1F6-D49899E75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025" y="371475"/>
            <a:ext cx="5472000" cy="556308"/>
          </a:xfrm>
        </p:spPr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 PCA</a:t>
            </a:r>
          </a:p>
        </p:txBody>
      </p:sp>
      <p:pic>
        <p:nvPicPr>
          <p:cNvPr id="11" name="Segnaposto contenuto 10" descr="Immagine che contiene testo, lettera&#10;&#10;Descrizione generata automaticamente">
            <a:extLst>
              <a:ext uri="{FF2B5EF4-FFF2-40B4-BE49-F238E27FC236}">
                <a16:creationId xmlns:a16="http://schemas.microsoft.com/office/drawing/2014/main" id="{A49C6A75-9E38-9126-FBE4-1499DB4D74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584" y="825112"/>
            <a:ext cx="6650716" cy="1537087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DF7E8B4-43E7-B9B8-6456-6176C4953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5225" y="2815836"/>
            <a:ext cx="5472000" cy="358775"/>
          </a:xfrm>
        </p:spPr>
        <p:txBody>
          <a:bodyPr/>
          <a:lstStyle/>
          <a:p>
            <a:r>
              <a:rPr lang="it-IT" dirty="0"/>
              <a:t>PCA loadings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86280DA-387F-167B-75B3-CFE26302C1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79EBECF-40B7-80B2-ED57-E7F608086E7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19</a:t>
            </a:fld>
            <a:endParaRPr lang="it-IT" dirty="0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7BF68C-75E9-CE2F-BDDD-AF1D6239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42" y="3174611"/>
            <a:ext cx="6008914" cy="25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7053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8400" b="8400"/>
          <a:stretch/>
        </p:blipFill>
        <p:spPr/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36000" rtlCol="0"/>
          <a:lstStyle/>
          <a:p>
            <a:pPr rtl="0">
              <a:lnSpc>
                <a:spcPct val="80000"/>
              </a:lnSpc>
            </a:pPr>
            <a:r>
              <a:rPr lang="it-IT" sz="6000" dirty="0" err="1"/>
              <a:t>Aim</a:t>
            </a:r>
            <a:r>
              <a:rPr lang="it-IT" sz="6000" dirty="0"/>
              <a:t> of  the project: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it-IT" sz="2400" dirty="0"/>
              <a:t>With </a:t>
            </a:r>
            <a:r>
              <a:rPr lang="it-IT" sz="2400" dirty="0" err="1"/>
              <a:t>this</a:t>
            </a:r>
            <a:r>
              <a:rPr lang="it-IT" sz="2400" dirty="0"/>
              <a:t> project I </a:t>
            </a:r>
            <a:r>
              <a:rPr lang="it-IT" sz="2400" dirty="0" err="1"/>
              <a:t>want</a:t>
            </a:r>
            <a:r>
              <a:rPr lang="it-IT" sz="2400" dirty="0"/>
              <a:t> to </a:t>
            </a:r>
            <a:r>
              <a:rPr lang="it-IT" sz="2400" dirty="0" err="1"/>
              <a:t>explore</a:t>
            </a:r>
            <a:r>
              <a:rPr lang="it-IT" sz="2400" dirty="0"/>
              <a:t> </a:t>
            </a:r>
            <a:r>
              <a:rPr lang="it-IT" sz="2400" dirty="0" err="1"/>
              <a:t>various</a:t>
            </a:r>
            <a:r>
              <a:rPr lang="it-IT" sz="2400" dirty="0"/>
              <a:t> </a:t>
            </a:r>
            <a:r>
              <a:rPr lang="it-IT" sz="2400" dirty="0" err="1"/>
              <a:t>aspects</a:t>
            </a:r>
            <a:r>
              <a:rPr lang="it-IT" sz="2400" dirty="0"/>
              <a:t> of </a:t>
            </a:r>
            <a:r>
              <a:rPr lang="it-IT" sz="2400" dirty="0" err="1"/>
              <a:t>Italian</a:t>
            </a:r>
            <a:r>
              <a:rPr lang="it-IT" sz="2400" dirty="0"/>
              <a:t> </a:t>
            </a:r>
            <a:r>
              <a:rPr lang="it-IT" sz="2400" dirty="0" err="1"/>
              <a:t>regions</a:t>
            </a:r>
            <a:r>
              <a:rPr lang="it-IT" sz="2400" dirty="0"/>
              <a:t> in </a:t>
            </a:r>
            <a:r>
              <a:rPr lang="it-IT" sz="2400" dirty="0" err="1"/>
              <a:t>order</a:t>
            </a:r>
            <a:r>
              <a:rPr lang="it-IT" sz="2400" dirty="0"/>
              <a:t> to gain a </a:t>
            </a:r>
            <a:r>
              <a:rPr lang="it-IT" sz="2400" dirty="0" err="1"/>
              <a:t>better</a:t>
            </a:r>
            <a:r>
              <a:rPr lang="it-IT" sz="2400" dirty="0"/>
              <a:t> </a:t>
            </a:r>
            <a:r>
              <a:rPr lang="it-IT" sz="2400" dirty="0" err="1"/>
              <a:t>understanding</a:t>
            </a:r>
            <a:r>
              <a:rPr lang="it-IT" sz="2400" dirty="0"/>
              <a:t> of </a:t>
            </a:r>
            <a:r>
              <a:rPr lang="it-IT" sz="2400" dirty="0" err="1"/>
              <a:t>which</a:t>
            </a:r>
            <a:r>
              <a:rPr lang="it-IT" sz="2400" dirty="0"/>
              <a:t> </a:t>
            </a:r>
            <a:r>
              <a:rPr lang="it-IT" sz="2400" dirty="0" err="1"/>
              <a:t>regions</a:t>
            </a:r>
            <a:r>
              <a:rPr lang="it-IT" sz="2400" dirty="0"/>
              <a:t> are more </a:t>
            </a:r>
            <a:r>
              <a:rPr lang="it-IT" sz="2400" dirty="0" err="1"/>
              <a:t>similar</a:t>
            </a:r>
            <a:r>
              <a:rPr lang="it-IT" sz="2400" dirty="0"/>
              <a:t> to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.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20" name="Rettangolo 19" descr="Blocco in evidenza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24445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AF413507-1D9D-EE93-EFF2-09D1648EB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9052" y="68263"/>
            <a:ext cx="10102095" cy="6234112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D909387-9696-BEBF-1D52-E2419E0AB9A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A77F5EAB-5F13-62AD-AFC2-55AC3ED88D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945588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55A4784E-C1D8-D299-2CCB-B851212F8B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9052" y="68263"/>
            <a:ext cx="10102095" cy="6234112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69F962-4F4A-741E-D0A0-30B94D603C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1E56270A-A419-9F0D-D928-B7BBD36099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7098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C586B66C-6A81-121E-3280-D35BE425B6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9052" y="68263"/>
            <a:ext cx="10102095" cy="6234112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2196D4A-B218-BC07-0262-3CF4E8844EC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16715CF8-05FE-4609-A6D1-026E178B97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1313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AA943C6-A977-7716-B29A-8A79D06241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5412" b="9959"/>
          <a:stretch/>
        </p:blipFill>
        <p:spPr>
          <a:xfrm>
            <a:off x="20" y="1"/>
            <a:ext cx="12191980" cy="6371350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B542F7-3832-203E-DE17-3782F9F30B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79D797-E517-6A53-D4A3-0B9F411D32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23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77CD80-D979-55F1-4EFE-59F4F479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23118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 dirty="0" err="1"/>
              <a:t>Combining</a:t>
            </a:r>
            <a:r>
              <a:rPr lang="it-IT" sz="3000" dirty="0"/>
              <a:t> </a:t>
            </a:r>
            <a:r>
              <a:rPr lang="it-IT" sz="3000" dirty="0" err="1"/>
              <a:t>biplot</a:t>
            </a:r>
            <a:r>
              <a:rPr lang="it-IT" sz="3000" dirty="0"/>
              <a:t> and </a:t>
            </a:r>
            <a:r>
              <a:rPr lang="it-IT" sz="3000" dirty="0" err="1"/>
              <a:t>variable</a:t>
            </a:r>
            <a:r>
              <a:rPr lang="it-IT" sz="3000" dirty="0"/>
              <a:t> </a:t>
            </a:r>
            <a:r>
              <a:rPr lang="it-IT" sz="3000" dirty="0" err="1"/>
              <a:t>importance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203552029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9B9DB005-16B6-D037-64FE-AC843DFC0A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961" b="8961"/>
          <a:stretch>
            <a:fillRect/>
          </a:stretch>
        </p:blipFill>
        <p:spPr/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95B0E9E-C12F-2EB6-E62C-C61CF67B493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86CB8D-D89F-7D21-8C9A-148C82FE7D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313951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25B7EC1-9A50-EAA9-7B19-D145B3BA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dirty="0" err="1"/>
              <a:t>Multidimensional</a:t>
            </a:r>
            <a:r>
              <a:rPr lang="it-IT" sz="3000" dirty="0"/>
              <a:t> scaling : </a:t>
            </a:r>
            <a:r>
              <a:rPr lang="it-IT" sz="3000" dirty="0" err="1"/>
              <a:t>cmdscale</a:t>
            </a:r>
            <a:r>
              <a:rPr lang="it-IT" sz="3000" dirty="0"/>
              <a:t>()</a:t>
            </a:r>
          </a:p>
        </p:txBody>
      </p:sp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8233E30-4C36-AAFA-97EE-C073CF3F52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405" r="15163" b="5"/>
          <a:stretch/>
        </p:blipFill>
        <p:spPr>
          <a:xfrm>
            <a:off x="348792" y="1512000"/>
            <a:ext cx="5835192" cy="4680000"/>
          </a:xfrm>
          <a:noFill/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C46E463-6879-713F-DA3C-7EAB9EF550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>
            <a:normAutofit/>
          </a:bodyPr>
          <a:lstStyle/>
          <a:p>
            <a:r>
              <a:rPr lang="en-US" dirty="0"/>
              <a:t>Multidimensional scaling is a way to visualize the similarity of observations in a dataset in an abstract cartesian space</a:t>
            </a:r>
          </a:p>
          <a:p>
            <a:r>
              <a:rPr lang="en-US" dirty="0"/>
              <a:t>It is particularly useful when we want to understand the underlying structure of the data in terms of relationship between the data</a:t>
            </a:r>
          </a:p>
          <a:p>
            <a:r>
              <a:rPr lang="en-US" dirty="0"/>
              <a:t>AIM: represent the data in a low dimensional space while preserving the pairwise distances between the objects in the original high dimensional space</a:t>
            </a:r>
          </a:p>
          <a:p>
            <a:r>
              <a:rPr lang="en-US" dirty="0"/>
              <a:t>Positive correlated object are close together on the same side of the plot, as we can see on the left side of the plot.</a:t>
            </a:r>
          </a:p>
          <a:p>
            <a:r>
              <a:rPr lang="en-US" dirty="0"/>
              <a:t>PCA is more focused on the dimensions themselves, and seek to maximize explained variance, whereas MDS is more focused on relations among the scaled objects.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FF1AF7-F451-3853-6BB5-288F8C0A35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08E45D9-F2A3-0D4A-6AF2-CEA0729BE1E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23569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F261BF5-A11E-B32A-D346-8DF9ED2F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 err="1"/>
              <a:t>Hierarchical</a:t>
            </a:r>
            <a:r>
              <a:rPr lang="it-IT" sz="3000"/>
              <a:t> clustering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66D55D5-7B88-5AD3-EDF2-F1F3C7F0025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First check: type of link we could use. Done with the function </a:t>
            </a:r>
            <a:r>
              <a:rPr lang="en-US" dirty="0" err="1"/>
              <a:t>agnes</a:t>
            </a:r>
            <a:r>
              <a:rPr lang="en-US" dirty="0"/>
              <a:t>() , as result we obtained: ward minimum variance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98C3049-7841-5D39-F6FF-30C0FCDC6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20926" y="1512000"/>
            <a:ext cx="7350148" cy="4679250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7C688B-9B6A-515F-43A8-7BC6CCCD9E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C13E88-D4E9-09D1-2F24-AC9F6371A62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E110A02A-81B7-5C4B-BB77-3CEF924045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3840" y="68263"/>
            <a:ext cx="9792520" cy="6234112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EAAEE0-A6F0-EE23-DC73-015DC40FA0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82E87D6B-8FC8-3AFF-AD86-658063E4CD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8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9B36EAB-23E5-A114-79C4-89887A676F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tretch/>
        </p:blipFill>
        <p:spPr>
          <a:xfrm>
            <a:off x="0" y="785374"/>
            <a:ext cx="6096000" cy="4800600"/>
          </a:xfrm>
          <a:noFill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B810939-3FBD-09E9-7241-CF62400B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anchor="ctr">
            <a:normAutofit/>
          </a:bodyPr>
          <a:lstStyle/>
          <a:p>
            <a:r>
              <a:rPr lang="it-IT" dirty="0"/>
              <a:t>K-</a:t>
            </a:r>
            <a:r>
              <a:rPr lang="it-IT" dirty="0" err="1"/>
              <a:t>means</a:t>
            </a:r>
            <a:r>
              <a:rPr lang="it-IT" dirty="0"/>
              <a:t> clustering: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60340B2-0D2E-2EA7-943A-7192B7BDB1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2C04AA-3C1C-F713-8B7E-580FE95DE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K-means clustering aims to partition data into k clusters in a way that data points in the same cluster are similar and data points in the different clusters are farther apart.</a:t>
            </a:r>
          </a:p>
          <a:p>
            <a:r>
              <a:rPr lang="en-US" dirty="0"/>
              <a:t>Euclidean distance and data need to be scaled</a:t>
            </a:r>
            <a:endParaRPr lang="en-US" b="0" i="0" dirty="0">
              <a:effectLst/>
            </a:endParaRPr>
          </a:p>
          <a:p>
            <a:r>
              <a:rPr lang="en-US" dirty="0"/>
              <a:t>K-means clustering tries to minimize distances within a cluster and maximize the distance between different clusters.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83656F8-89FB-14A6-51A2-B216E16F26C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A7D0BF-E4ED-F95B-24DB-42C8B71722C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39637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CC876-DBED-214E-9864-04D945FA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Choose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clusters: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A2F991-5CFB-C7EA-7EDD-97B49244B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000" y="1262179"/>
            <a:ext cx="5472000" cy="360000"/>
          </a:xfrm>
        </p:spPr>
        <p:txBody>
          <a:bodyPr/>
          <a:lstStyle/>
          <a:p>
            <a:r>
              <a:rPr lang="it-IT" dirty="0"/>
              <a:t>Elbow </a:t>
            </a:r>
            <a:r>
              <a:rPr lang="it-IT" dirty="0" err="1"/>
              <a:t>method</a:t>
            </a:r>
            <a:r>
              <a:rPr lang="it-IT" dirty="0"/>
              <a:t>:</a:t>
            </a:r>
          </a:p>
        </p:txBody>
      </p:sp>
      <p:pic>
        <p:nvPicPr>
          <p:cNvPr id="11" name="Segnaposto contenuto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680A196-2C96-0ED3-5655-B914743FA9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2269" y="2176612"/>
            <a:ext cx="5334746" cy="3292128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97F3D59-2C8B-668F-1E9F-CC382FDA67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203354"/>
            <a:ext cx="5472000" cy="358775"/>
          </a:xfrm>
        </p:spPr>
        <p:txBody>
          <a:bodyPr/>
          <a:lstStyle/>
          <a:p>
            <a:r>
              <a:rPr lang="it-IT" dirty="0"/>
              <a:t>Silhouette </a:t>
            </a:r>
            <a:r>
              <a:rPr lang="it-IT" dirty="0" err="1"/>
              <a:t>method</a:t>
            </a:r>
            <a:r>
              <a:rPr lang="it-IT" dirty="0"/>
              <a:t>: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F971E9D-F4F1-7B8A-BEFA-735F72F5CC6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87BAF8D-6618-885C-29D9-35B4D06E32C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29</a:t>
            </a:fld>
            <a:endParaRPr lang="it-IT" dirty="0"/>
          </a:p>
        </p:txBody>
      </p:sp>
      <p:pic>
        <p:nvPicPr>
          <p:cNvPr id="13" name="Immagine 1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CB54CC7-67D1-972E-072B-3BC7C4CC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000" y="2091840"/>
            <a:ext cx="5472113" cy="33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831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 descr="Motivi di onde 3D nere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1213739" y="1"/>
            <a:ext cx="9764521" cy="6371350"/>
          </a:xfrm>
          <a:noFill/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A164AE9-CC45-9836-BD8F-B82F656CC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575" y="730100"/>
            <a:ext cx="5664000" cy="505488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l"/>
            <a:r>
              <a:rPr lang="en-US" sz="1500" dirty="0" err="1"/>
              <a:t>ct</a:t>
            </a:r>
            <a:r>
              <a:rPr lang="en-US" sz="1500" dirty="0"/>
              <a:t> has been structured: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9D09577C-EF70-063E-E984-03EDF736C4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it-IT" sz="3000" b="0" dirty="0" err="1"/>
              <a:t>Summary</a:t>
            </a:r>
            <a:r>
              <a:rPr lang="it-IT" sz="3000" b="0" dirty="0"/>
              <a:t>: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92F50A7-9475-A1F8-9AC1-849C3B3201DC}"/>
              </a:ext>
            </a:extLst>
          </p:cNvPr>
          <p:cNvSpPr/>
          <p:nvPr/>
        </p:nvSpPr>
        <p:spPr>
          <a:xfrm>
            <a:off x="345233" y="335902"/>
            <a:ext cx="2360645" cy="83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B0ACC3-BAD3-BEBE-EDD9-5E0308D287FD}"/>
              </a:ext>
            </a:extLst>
          </p:cNvPr>
          <p:cNvSpPr txBox="1"/>
          <p:nvPr/>
        </p:nvSpPr>
        <p:spPr>
          <a:xfrm>
            <a:off x="783772" y="528903"/>
            <a:ext cx="192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rial Black" panose="020B0A04020102020204" pitchFamily="34" charset="0"/>
              </a:rPr>
              <a:t>Abstract: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A571C8-2966-5EFB-ED56-79C1EBA2CB7D}"/>
              </a:ext>
            </a:extLst>
          </p:cNvPr>
          <p:cNvSpPr txBox="1"/>
          <p:nvPr/>
        </p:nvSpPr>
        <p:spPr>
          <a:xfrm>
            <a:off x="5169159" y="1443841"/>
            <a:ext cx="50851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dataset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PCA (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Bartlett’s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Multidimensional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scaling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PAM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Manova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with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BBB5F7-591D-10CE-D55F-3587EFC8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 K-</a:t>
            </a:r>
            <a:r>
              <a:rPr lang="it-IT" dirty="0" err="1"/>
              <a:t>means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9071E3-E6A3-46C6-48EF-5EE1B41AB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12966"/>
          </a:xfrm>
        </p:spPr>
        <p:txBody>
          <a:bodyPr/>
          <a:lstStyle/>
          <a:p>
            <a:r>
              <a:rPr lang="it-IT" dirty="0"/>
              <a:t>Plot</a:t>
            </a:r>
          </a:p>
        </p:txBody>
      </p:sp>
      <p:pic>
        <p:nvPicPr>
          <p:cNvPr id="11" name="Segnaposto contenuto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4D514F13-9F7E-A5D9-665A-6BA5F30008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6525" y="1922782"/>
            <a:ext cx="5472113" cy="3483655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73E317E-EB1B-986D-CBF6-7EB186FD9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Centers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5DD1E78-C8EB-3D34-A7EF-FA6698DE42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D969791-332F-649D-B50D-D2209575ED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30</a:t>
            </a:fld>
            <a:endParaRPr lang="it-IT" dirty="0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E5B4A3-F891-C623-00AC-3F616218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2392565"/>
            <a:ext cx="6001340" cy="207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7493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A545F5C-7917-B810-3787-C25561ECB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dirty="0"/>
              <a:t>PAM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AC4C88-54F7-F714-0C2B-EE0A811CB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>
            <a:normAutofit/>
          </a:bodyPr>
          <a:lstStyle/>
          <a:p>
            <a:r>
              <a:rPr lang="it-IT" dirty="0"/>
              <a:t>Plot:</a:t>
            </a:r>
          </a:p>
        </p:txBody>
      </p:sp>
      <p:pic>
        <p:nvPicPr>
          <p:cNvPr id="9" name="Pictur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3EF48A2-1293-76EA-AC07-A0235C903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0" r="11000" b="-2"/>
          <a:stretch/>
        </p:blipFill>
        <p:spPr>
          <a:xfrm>
            <a:off x="432000" y="2023668"/>
            <a:ext cx="6006122" cy="4168332"/>
          </a:xfrm>
          <a:prstGeom prst="rect">
            <a:avLst/>
          </a:prstGeom>
          <a:noFill/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0797FB1-FDD5-B03C-238E-455CDF2DB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4000" y="1664893"/>
            <a:ext cx="5472000" cy="358775"/>
          </a:xfrm>
        </p:spPr>
        <p:txBody>
          <a:bodyPr/>
          <a:lstStyle/>
          <a:p>
            <a:r>
              <a:rPr lang="en-US" dirty="0"/>
              <a:t>Partitioning around </a:t>
            </a:r>
            <a:r>
              <a:rPr lang="en-US" dirty="0" err="1"/>
              <a:t>medioids</a:t>
            </a:r>
            <a:r>
              <a:rPr lang="en-US" sz="2800" dirty="0"/>
              <a:t>: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0063AB1-E7F0-2403-4D32-FB6DFED8E4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30009" y="2268929"/>
            <a:ext cx="5472113" cy="4170891"/>
          </a:xfrm>
        </p:spPr>
        <p:txBody>
          <a:bodyPr>
            <a:normAutofit/>
          </a:bodyPr>
          <a:lstStyle/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K-</a:t>
            </a:r>
            <a:r>
              <a:rPr lang="it-IT" dirty="0" err="1"/>
              <a:t>means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poin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median</a:t>
            </a:r>
            <a:endParaRPr lang="it-IT" dirty="0"/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good for single </a:t>
            </a:r>
            <a:r>
              <a:rPr lang="it-IT" dirty="0" err="1"/>
              <a:t>outliers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for </a:t>
            </a:r>
            <a:r>
              <a:rPr lang="it-IT" dirty="0" err="1"/>
              <a:t>outlier</a:t>
            </a:r>
            <a:r>
              <a:rPr lang="it-IT" dirty="0"/>
              <a:t> clusters</a:t>
            </a:r>
          </a:p>
          <a:p>
            <a:r>
              <a:rPr lang="it-IT" dirty="0"/>
              <a:t>The </a:t>
            </a:r>
            <a:r>
              <a:rPr lang="it-IT" dirty="0" err="1"/>
              <a:t>medioids</a:t>
            </a:r>
            <a:r>
              <a:rPr lang="it-IT" dirty="0"/>
              <a:t> are the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the cluster and are in </a:t>
            </a:r>
            <a:r>
              <a:rPr lang="it-IT" dirty="0" err="1"/>
              <a:t>this</a:t>
            </a:r>
            <a:r>
              <a:rPr lang="it-IT" dirty="0"/>
              <a:t> case: Sicilia and Veneto</a:t>
            </a:r>
          </a:p>
          <a:p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D44F97-4461-25A3-C3F4-0415B4D4CC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E21CDD7-CD06-A71B-1488-8DEF3A37ECB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72747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EEA962-CBFF-2220-651B-716524C5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/>
              <a:t>Model </a:t>
            </a:r>
            <a:r>
              <a:rPr lang="it-IT" sz="3000" err="1"/>
              <a:t>based</a:t>
            </a:r>
            <a:r>
              <a:rPr lang="it-IT" sz="3000"/>
              <a:t> clustering: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6EE037-364E-77FC-D302-38426E668A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 err="1"/>
              <a:t>Mclust</a:t>
            </a:r>
            <a:r>
              <a:rPr lang="it-IT" dirty="0"/>
              <a:t>()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22695C-A0A5-54F9-238A-80D88579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964861"/>
            <a:ext cx="5472000" cy="1774278"/>
          </a:xfrm>
          <a:prstGeom prst="rect">
            <a:avLst/>
          </a:prstGeom>
          <a:noFill/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624D273-797B-4EC3-131C-0DE8E16E87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based</a:t>
            </a:r>
            <a:r>
              <a:rPr lang="it-IT" dirty="0"/>
              <a:t> clustering </a:t>
            </a:r>
            <a:r>
              <a:rPr lang="it-IT" dirty="0" err="1"/>
              <a:t>considers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coming from a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mixture</a:t>
            </a:r>
            <a:r>
              <a:rPr lang="it-IT" dirty="0"/>
              <a:t> of </a:t>
            </a:r>
            <a:r>
              <a:rPr lang="it-IT" dirty="0" err="1"/>
              <a:t>two</a:t>
            </a:r>
            <a:r>
              <a:rPr lang="it-IT" dirty="0"/>
              <a:t> or more clusters</a:t>
            </a:r>
          </a:p>
          <a:p>
            <a:r>
              <a:rPr lang="it-IT" dirty="0" err="1"/>
              <a:t>Unlike</a:t>
            </a:r>
            <a:r>
              <a:rPr lang="it-IT" dirty="0"/>
              <a:t> k-</a:t>
            </a:r>
            <a:r>
              <a:rPr lang="it-IT" dirty="0" err="1"/>
              <a:t>means</a:t>
            </a:r>
            <a:r>
              <a:rPr lang="it-IT" dirty="0"/>
              <a:t> model </a:t>
            </a:r>
            <a:r>
              <a:rPr lang="it-IT" dirty="0" err="1"/>
              <a:t>based</a:t>
            </a:r>
            <a:r>
              <a:rPr lang="it-IT" dirty="0"/>
              <a:t> clustering,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a soft </a:t>
            </a:r>
            <a:r>
              <a:rPr lang="it-IT" dirty="0" err="1"/>
              <a:t>assignment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data point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belonging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cluster</a:t>
            </a:r>
          </a:p>
          <a:p>
            <a:r>
              <a:rPr lang="it-IT" dirty="0"/>
              <a:t>The model </a:t>
            </a:r>
            <a:r>
              <a:rPr lang="it-IT" dirty="0" err="1"/>
              <a:t>parameters</a:t>
            </a:r>
            <a:r>
              <a:rPr lang="it-IT" dirty="0"/>
              <a:t> can be </a:t>
            </a:r>
            <a:r>
              <a:rPr lang="it-IT" dirty="0" err="1"/>
              <a:t>estimated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Expectation-maximization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inizialized</a:t>
            </a:r>
            <a:r>
              <a:rPr lang="it-IT" dirty="0"/>
              <a:t> by </a:t>
            </a:r>
            <a:r>
              <a:rPr lang="it-IT" dirty="0" err="1"/>
              <a:t>hierarchical</a:t>
            </a:r>
            <a:r>
              <a:rPr lang="it-IT" dirty="0"/>
              <a:t> model-</a:t>
            </a:r>
            <a:r>
              <a:rPr lang="it-IT" dirty="0" err="1"/>
              <a:t>based</a:t>
            </a:r>
            <a:r>
              <a:rPr lang="it-IT" dirty="0"/>
              <a:t> clustering.</a:t>
            </a:r>
          </a:p>
          <a:p>
            <a:r>
              <a:rPr lang="it-IT" dirty="0" err="1"/>
              <a:t>Each</a:t>
            </a:r>
            <a:r>
              <a:rPr lang="it-IT" dirty="0"/>
              <a:t> cluster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centered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the </a:t>
            </a:r>
            <a:r>
              <a:rPr lang="it-IT" dirty="0" err="1"/>
              <a:t>mean</a:t>
            </a:r>
            <a:r>
              <a:rPr lang="it-IT" dirty="0"/>
              <a:t>, </a:t>
            </a:r>
            <a:r>
              <a:rPr lang="it-IT" dirty="0" err="1"/>
              <a:t>geometric</a:t>
            </a:r>
            <a:r>
              <a:rPr lang="it-IT" dirty="0"/>
              <a:t> features are </a:t>
            </a:r>
            <a:r>
              <a:rPr lang="it-IT" dirty="0" err="1"/>
              <a:t>instead</a:t>
            </a:r>
            <a:r>
              <a:rPr lang="it-IT" dirty="0"/>
              <a:t> </a:t>
            </a:r>
            <a:r>
              <a:rPr lang="it-IT" dirty="0" err="1"/>
              <a:t>determined</a:t>
            </a:r>
            <a:r>
              <a:rPr lang="it-IT" dirty="0"/>
              <a:t> by the </a:t>
            </a:r>
            <a:r>
              <a:rPr lang="it-IT" dirty="0" err="1"/>
              <a:t>covariance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.</a:t>
            </a:r>
          </a:p>
          <a:p>
            <a:r>
              <a:rPr lang="it-IT" dirty="0"/>
              <a:t>The best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BIC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859BEB-034D-4F44-0CD9-3040DFD3E34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285A7A8-28EA-13F4-FEBA-F9F06D2F1C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55848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F886D-F536-947A-DC9D-C08BBF09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Plot: Model </a:t>
            </a:r>
            <a:r>
              <a:rPr lang="it-IT" dirty="0" err="1"/>
              <a:t>based</a:t>
            </a:r>
            <a:r>
              <a:rPr lang="it-IT" dirty="0"/>
              <a:t> clustering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5F7A74-99AE-9DBC-8479-D4965BD25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of cluster:9</a:t>
            </a:r>
          </a:p>
        </p:txBody>
      </p:sp>
      <p:pic>
        <p:nvPicPr>
          <p:cNvPr id="11" name="Segnaposto contenuto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316871A-0130-B4BB-4351-FF05C05EC2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800" y="2365829"/>
            <a:ext cx="5472113" cy="3483655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F99CBB9-EEAD-3D33-3914-6D07ABFE1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Force </a:t>
            </a:r>
            <a:r>
              <a:rPr lang="it-IT" dirty="0" err="1"/>
              <a:t>it</a:t>
            </a:r>
            <a:r>
              <a:rPr lang="it-IT" dirty="0"/>
              <a:t> to do 2 clusters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299C0F9-C2E5-DFD8-F3AC-24793811D8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19507DC-D7DF-8B82-4117-3D7CE8522EE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33</a:t>
            </a:fld>
            <a:endParaRPr lang="it-IT" dirty="0"/>
          </a:p>
        </p:txBody>
      </p:sp>
      <p:pic>
        <p:nvPicPr>
          <p:cNvPr id="15" name="Immagine 1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E6C4D3A8-4282-C122-FACB-F272453E8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13" y="2146836"/>
            <a:ext cx="5809592" cy="36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6586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F361074E-8CD5-8833-0CE1-EFAA83E9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0" y="68263"/>
            <a:ext cx="9792520" cy="6234112"/>
          </a:xfrm>
          <a:prstGeom prst="rect">
            <a:avLst/>
          </a:prstGeom>
          <a:noFill/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30B2ED6-23F5-17BC-E71A-8719DE8355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3" name="Segnaposto numero diapositiva 2" hidden="1">
            <a:extLst>
              <a:ext uri="{FF2B5EF4-FFF2-40B4-BE49-F238E27FC236}">
                <a16:creationId xmlns:a16="http://schemas.microsoft.com/office/drawing/2014/main" id="{7408F8F7-C6ED-E41E-002B-4A76DC8426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46984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7698B-AB7D-08D9-303A-F2D71BF3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dirty="0" err="1"/>
              <a:t>Manova</a:t>
            </a:r>
            <a:endParaRPr lang="it-IT" sz="30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0A12E4-BCE3-B54E-B313-7EE31D1AA0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/>
              <a:t>After the </a:t>
            </a:r>
            <a:r>
              <a:rPr lang="it-IT" dirty="0" err="1"/>
              <a:t>value</a:t>
            </a:r>
            <a:r>
              <a:rPr lang="it-IT" dirty="0"/>
              <a:t> of the cluster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new feature to the dataset, the </a:t>
            </a:r>
            <a:r>
              <a:rPr lang="it-IT" dirty="0" err="1"/>
              <a:t>Manova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.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B5B9724-B399-128D-36F6-2FAFA2063E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>
            <a:normAutofit/>
          </a:bodyPr>
          <a:lstStyle/>
          <a:p>
            <a:r>
              <a:rPr lang="it-IT" dirty="0" err="1"/>
              <a:t>Results</a:t>
            </a:r>
            <a:r>
              <a:rPr lang="it-IT" dirty="0"/>
              <a:t> of </a:t>
            </a:r>
            <a:r>
              <a:rPr lang="it-IT" dirty="0" err="1"/>
              <a:t>Manova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996FD91-5D29-36A6-E5A8-D26E7E8BAC8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BFAC24A-858F-2323-D524-A395277070A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35</a:t>
            </a:fld>
            <a:endParaRPr lang="it-IT"/>
          </a:p>
        </p:txBody>
      </p:sp>
      <p:graphicFrame>
        <p:nvGraphicFramePr>
          <p:cNvPr id="19" name="Segnaposto contenuto 4">
            <a:extLst>
              <a:ext uri="{FF2B5EF4-FFF2-40B4-BE49-F238E27FC236}">
                <a16:creationId xmlns:a16="http://schemas.microsoft.com/office/drawing/2014/main" id="{AB63D557-88DB-D572-BE8F-315EDBA3DF2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45917702"/>
              </p:ext>
            </p:extLst>
          </p:nvPr>
        </p:nvGraphicFramePr>
        <p:xfrm>
          <a:off x="432000" y="1512000"/>
          <a:ext cx="547200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magine 11" descr="Immagine che contiene testo, arancione, schermata&#10;&#10;Descrizione generata automaticamente">
            <a:extLst>
              <a:ext uri="{FF2B5EF4-FFF2-40B4-BE49-F238E27FC236}">
                <a16:creationId xmlns:a16="http://schemas.microsoft.com/office/drawing/2014/main" id="{8D914D3D-2B85-8800-145D-ABBE671E1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400" y="2690908"/>
            <a:ext cx="5964600" cy="11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4468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D69A71-B50F-B32E-6955-64363155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r>
              <a:rPr lang="it-IT" dirty="0"/>
              <a:t> and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r>
              <a:rPr lang="it-IT" dirty="0"/>
              <a:t>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3B41F8-B121-46AC-B959-24B20AF544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Thanks to PCA and </a:t>
            </a:r>
            <a:r>
              <a:rPr lang="it-IT" dirty="0" err="1"/>
              <a:t>multidimensional</a:t>
            </a:r>
            <a:r>
              <a:rPr lang="it-IT" dirty="0"/>
              <a:t> scaling </a:t>
            </a:r>
            <a:r>
              <a:rPr lang="it-IT" dirty="0" err="1"/>
              <a:t>we</a:t>
            </a:r>
            <a:r>
              <a:rPr lang="it-IT" dirty="0"/>
              <a:t> end up </a:t>
            </a:r>
            <a:r>
              <a:rPr lang="it-IT" dirty="0" err="1"/>
              <a:t>having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.</a:t>
            </a:r>
          </a:p>
          <a:p>
            <a:r>
              <a:rPr lang="en-US" dirty="0"/>
              <a:t>We end up having what we actually expected, the region in which we have a higher degree of education are also the ones with less poverty risks and unemployment rates and also the most decorated theft.</a:t>
            </a:r>
          </a:p>
          <a:p>
            <a:r>
              <a:rPr lang="en-US" dirty="0"/>
              <a:t>What I did not expect was that the Campania region is the one that has the most research and development investments.</a:t>
            </a:r>
          </a:p>
          <a:p>
            <a:r>
              <a:rPr lang="it-IT" dirty="0" err="1"/>
              <a:t>Moreover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clusters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regions</a:t>
            </a:r>
            <a:r>
              <a:rPr lang="it-IT" dirty="0"/>
              <a:t>.</a:t>
            </a:r>
          </a:p>
          <a:p>
            <a:r>
              <a:rPr lang="en-US" dirty="0"/>
              <a:t>It's important to improve childcare facilities and enable people to obtain a high school degree in the south of Italy. Perhaps things will change in the future.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BEED91-F221-B447-0D04-5EDDFB3C2B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It would have been good to have also the total number of tourists that visited that region during 2005, because I think that it would have been very interesting to understand also this correlation.</a:t>
            </a:r>
          </a:p>
          <a:p>
            <a:r>
              <a:rPr lang="en-US" dirty="0"/>
              <a:t>In this context, the average wage could be a factor of interest.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D7EFF-A94A-B6C6-32C9-70A4326146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5DC915B-7FBB-35AE-E812-4FAF7C73190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36</a:t>
            </a:fld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E0E0AF-CFD3-2443-B5C8-BA76FBFC7176}"/>
              </a:ext>
            </a:extLst>
          </p:cNvPr>
          <p:cNvSpPr txBox="1"/>
          <p:nvPr/>
        </p:nvSpPr>
        <p:spPr>
          <a:xfrm>
            <a:off x="432000" y="1040156"/>
            <a:ext cx="48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Conclusion</a:t>
            </a:r>
            <a:r>
              <a:rPr lang="it-IT" b="1" dirty="0"/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CCFCB7-05A8-51D9-E37A-FA977F93CF85}"/>
              </a:ext>
            </a:extLst>
          </p:cNvPr>
          <p:cNvSpPr txBox="1"/>
          <p:nvPr/>
        </p:nvSpPr>
        <p:spPr>
          <a:xfrm>
            <a:off x="6299887" y="1040156"/>
            <a:ext cx="205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Improvements</a:t>
            </a:r>
            <a:r>
              <a:rPr lang="it-IT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6465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A8F4189-32A6-6ED5-B331-C3512D4AE5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2C3C603-CFC6-216E-2C1B-59B9839BEB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37</a:t>
            </a:fld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996817-2305-28CB-FFB9-F5CCA517CD7A}"/>
              </a:ext>
            </a:extLst>
          </p:cNvPr>
          <p:cNvSpPr txBox="1"/>
          <p:nvPr/>
        </p:nvSpPr>
        <p:spPr>
          <a:xfrm>
            <a:off x="3959258" y="2366128"/>
            <a:ext cx="5816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latin typeface="Arial Black" panose="020B0A04020102020204" pitchFamily="34" charset="0"/>
                <a:cs typeface="Arial" panose="020B0604020202020204" pitchFamily="34" charset="0"/>
              </a:rPr>
              <a:t>Thank </a:t>
            </a:r>
            <a:r>
              <a:rPr lang="it-IT" sz="5400" dirty="0" err="1">
                <a:latin typeface="Arial Black" panose="020B0A04020102020204" pitchFamily="34" charset="0"/>
                <a:cs typeface="Arial" panose="020B0604020202020204" pitchFamily="34" charset="0"/>
              </a:rPr>
              <a:t>you</a:t>
            </a:r>
            <a:r>
              <a:rPr lang="it-IT" sz="5400" dirty="0">
                <a:latin typeface="Arial Black" panose="020B0A04020102020204" pitchFamily="34" charset="0"/>
                <a:cs typeface="Arial" panose="020B0604020202020204" pitchFamily="34" charset="0"/>
              </a:rPr>
              <a:t> 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1CF065-B9BB-4965-3B63-43A1579F1608}"/>
              </a:ext>
            </a:extLst>
          </p:cNvPr>
          <p:cNvSpPr txBox="1"/>
          <p:nvPr/>
        </p:nvSpPr>
        <p:spPr>
          <a:xfrm>
            <a:off x="8602825" y="5519133"/>
            <a:ext cx="414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alessia.leofolliero@gmail.com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518E834-6C08-97EF-8C56-0DB01D17F302}"/>
              </a:ext>
            </a:extLst>
          </p:cNvPr>
          <p:cNvSpPr txBox="1"/>
          <p:nvPr/>
        </p:nvSpPr>
        <p:spPr>
          <a:xfrm>
            <a:off x="3340042" y="5519133"/>
            <a:ext cx="566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 any suggestion or question, please write to: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22841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ttangolo 19" descr="Blocco in evidenza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it-IT" sz="6000" dirty="0" err="1"/>
              <a:t>Research</a:t>
            </a:r>
            <a:r>
              <a:rPr lang="it-IT" sz="6000" dirty="0"/>
              <a:t> </a:t>
            </a:r>
            <a:r>
              <a:rPr lang="it-IT" sz="6000" dirty="0" err="1"/>
              <a:t>questions</a:t>
            </a:r>
            <a:r>
              <a:rPr lang="it-IT" sz="6000" dirty="0"/>
              <a:t>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172408"/>
            <a:ext cx="5472000" cy="3019591"/>
          </a:xfrm>
        </p:spPr>
        <p:txBody>
          <a:bodyPr rtlCol="0"/>
          <a:lstStyle/>
          <a:p>
            <a:pPr marL="0" indent="0" rtl="0">
              <a:buNone/>
            </a:pPr>
            <a:endParaRPr lang="it-IT" sz="2800" dirty="0"/>
          </a:p>
          <a:p>
            <a:pPr rtl="0"/>
            <a:r>
              <a:rPr lang="en-US" dirty="0"/>
              <a:t>Which factors are the most prevalent in the Italian regions in our dataset?</a:t>
            </a:r>
          </a:p>
          <a:p>
            <a:pPr rtl="0"/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some features and </a:t>
            </a:r>
            <a:r>
              <a:rPr lang="it-IT" dirty="0" err="1"/>
              <a:t>improve</a:t>
            </a:r>
            <a:r>
              <a:rPr lang="it-IT" dirty="0"/>
              <a:t> the living </a:t>
            </a:r>
            <a:r>
              <a:rPr lang="it-IT" dirty="0" err="1"/>
              <a:t>conditions</a:t>
            </a:r>
            <a:r>
              <a:rPr lang="it-IT" dirty="0"/>
              <a:t> in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?</a:t>
            </a:r>
          </a:p>
          <a:p>
            <a:pPr rtl="0"/>
            <a:r>
              <a:rPr lang="it-IT" dirty="0" err="1"/>
              <a:t>Which</a:t>
            </a:r>
            <a:r>
              <a:rPr lang="it-IT" dirty="0"/>
              <a:t> are the </a:t>
            </a:r>
            <a:r>
              <a:rPr lang="it-IT" dirty="0" err="1"/>
              <a:t>regions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more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in the dataset?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45929A01-5036-A58B-6D0E-C9E9C2F369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716" r="9526" b="1"/>
          <a:stretch/>
        </p:blipFill>
        <p:spPr>
          <a:xfrm>
            <a:off x="-295255" y="0"/>
            <a:ext cx="6095980" cy="6371351"/>
          </a:xfr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D7C6741E-B25D-48A2-29DD-BB8AC2DB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n-US" dirty="0"/>
              <a:t>Creation of the dataset: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65A232C-9738-1312-F1CE-6DC6FAF78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429000"/>
            <a:ext cx="5472000" cy="24283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dataset has been created by me with the aim to analyze particular aspects of the Italian regions  to which I was curious about, such as the number of people that are searching for an employment, the number of asylum in every region and so on.</a:t>
            </a:r>
          </a:p>
          <a:p>
            <a:pPr marL="0" indent="0">
              <a:buNone/>
            </a:pPr>
            <a:r>
              <a:rPr lang="en-US" dirty="0"/>
              <a:t>The data have been taken from:</a:t>
            </a:r>
          </a:p>
          <a:p>
            <a:pPr marL="0" indent="0">
              <a:buNone/>
            </a:pPr>
            <a:r>
              <a:rPr lang="it-IT" dirty="0">
                <a:hlinkClick r:id="rId3"/>
              </a:rPr>
              <a:t>DatiOpen.it | Il portale Italiano dell'Open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Which uses data from </a:t>
            </a:r>
            <a:r>
              <a:rPr lang="en-US" dirty="0" err="1"/>
              <a:t>Istat</a:t>
            </a:r>
            <a:r>
              <a:rPr lang="en-US" dirty="0"/>
              <a:t>.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17A6A4-7096-4255-F060-CB8633612B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A95C45-A8B6-3D7C-5B32-775FA0C85FD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56249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8F66D2-0814-9D3A-DBEC-9BF7DF363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err="1"/>
              <a:t>Which</a:t>
            </a:r>
            <a:r>
              <a:rPr lang="it-IT" sz="3000"/>
              <a:t> </a:t>
            </a:r>
            <a:r>
              <a:rPr lang="it-IT" sz="3000" err="1"/>
              <a:t>variables</a:t>
            </a:r>
            <a:r>
              <a:rPr lang="it-IT" sz="3000"/>
              <a:t> </a:t>
            </a:r>
            <a:r>
              <a:rPr lang="it-IT" sz="3000" err="1"/>
              <a:t>did</a:t>
            </a:r>
            <a:r>
              <a:rPr lang="it-IT" sz="3000"/>
              <a:t> I </a:t>
            </a:r>
            <a:r>
              <a:rPr lang="it-IT" sz="3000" err="1"/>
              <a:t>choose</a:t>
            </a:r>
            <a:r>
              <a:rPr lang="it-IT" sz="3000"/>
              <a:t>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BF3F9C-335D-C9FB-4706-9A7A76F45A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relate to the </a:t>
            </a:r>
            <a:r>
              <a:rPr lang="it-IT" dirty="0" err="1"/>
              <a:t>year</a:t>
            </a:r>
            <a:r>
              <a:rPr lang="it-IT" dirty="0"/>
              <a:t> 2005 and </a:t>
            </a:r>
            <a:r>
              <a:rPr lang="it-IT" dirty="0" err="1"/>
              <a:t>specified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region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185EEC-4284-1E0A-A90A-4BA6C9E3B7F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AF9E16-AF50-E42A-9CAE-F5FDFE771B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/>
          </a:p>
        </p:txBody>
      </p:sp>
      <p:graphicFrame>
        <p:nvGraphicFramePr>
          <p:cNvPr id="9" name="Segnaposto contenuto 3">
            <a:extLst>
              <a:ext uri="{FF2B5EF4-FFF2-40B4-BE49-F238E27FC236}">
                <a16:creationId xmlns:a16="http://schemas.microsoft.com/office/drawing/2014/main" id="{03379E04-A0ED-EC30-C079-67E0411686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1299966"/>
              </p:ext>
            </p:extLst>
          </p:nvPr>
        </p:nvGraphicFramePr>
        <p:xfrm>
          <a:off x="431800" y="1446246"/>
          <a:ext cx="11539376" cy="4749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9989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0217999-D95B-3E5F-E607-9D7C7CC8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 err="1"/>
              <a:t>Exploratory</a:t>
            </a:r>
            <a:r>
              <a:rPr lang="it-IT" sz="3000"/>
              <a:t> </a:t>
            </a:r>
            <a:r>
              <a:rPr lang="it-IT" sz="3000" err="1"/>
              <a:t>analysis</a:t>
            </a:r>
            <a:r>
              <a:rPr lang="it-IT" sz="3000"/>
              <a:t>: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C95030-4ED2-43BD-F5A5-91AB80C8BA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First, I started by plotting the variables:</a:t>
            </a:r>
          </a:p>
        </p:txBody>
      </p:sp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A9EFCC66-148A-0779-8480-8E225BB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174" y="1512000"/>
            <a:ext cx="8429625" cy="5005228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DF5F860-A57D-8058-5DF0-7D2F197993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4429434-5B7A-AFD6-C22D-6C809F0541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34731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4AFCFBC-DCF2-56EB-690E-F45901C77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5205" b="2"/>
          <a:stretch/>
        </p:blipFill>
        <p:spPr>
          <a:xfrm>
            <a:off x="20" y="10"/>
            <a:ext cx="9780568" cy="6371341"/>
          </a:xfrm>
          <a:noFill/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3DDE51C2-2886-32C0-2529-B5742A562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8974" y="2204792"/>
            <a:ext cx="5153025" cy="1509958"/>
          </a:xfrm>
        </p:spPr>
        <p:txBody>
          <a:bodyPr anchor="t">
            <a:normAutofit/>
          </a:bodyPr>
          <a:lstStyle/>
          <a:p>
            <a:r>
              <a:rPr lang="it-IT" sz="4000" err="1"/>
              <a:t>Stacked</a:t>
            </a:r>
            <a:r>
              <a:rPr lang="it-IT" sz="4000"/>
              <a:t> </a:t>
            </a:r>
            <a:r>
              <a:rPr lang="it-IT" sz="4000" err="1"/>
              <a:t>barplot</a:t>
            </a:r>
            <a:r>
              <a:rPr lang="it-IT" sz="4000"/>
              <a:t>: People </a:t>
            </a:r>
            <a:r>
              <a:rPr lang="it-IT" sz="4000" err="1"/>
              <a:t>at</a:t>
            </a:r>
            <a:r>
              <a:rPr lang="it-IT" sz="4000"/>
              <a:t> </a:t>
            </a:r>
            <a:r>
              <a:rPr lang="it-IT" sz="4000" err="1"/>
              <a:t>poverty</a:t>
            </a:r>
            <a:r>
              <a:rPr lang="it-IT" sz="4000"/>
              <a:t> risk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337BFDC-C259-DF1C-2DD6-E7B4F8184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38974" y="3727350"/>
            <a:ext cx="5153026" cy="432000"/>
          </a:xfrm>
        </p:spPr>
        <p:txBody>
          <a:bodyPr>
            <a:noAutofit/>
          </a:bodyPr>
          <a:lstStyle/>
          <a:p>
            <a:r>
              <a:rPr lang="en-US" sz="2000" dirty="0"/>
              <a:t>That shows both women and men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4D9658D-28CC-EF34-6B23-A109C400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7385F5-70C0-2B92-0003-294969E0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887786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DF33A295-74EA-714C-ACF3-4EB65B0FCB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20650" y="457200"/>
            <a:ext cx="11518900" cy="5562600"/>
          </a:xfrm>
          <a:noFill/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AE3C28-A63F-220C-9846-57BFA8552A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6" name="Segnaposto numero diapositiva 5" hidden="1">
            <a:extLst>
              <a:ext uri="{FF2B5EF4-FFF2-40B4-BE49-F238E27FC236}">
                <a16:creationId xmlns:a16="http://schemas.microsoft.com/office/drawing/2014/main" id="{EDA84919-323B-AC65-56DB-71E7B2681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568672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i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126_TF16411250.potx" id="{DEDAEF8A-EB7B-4775-AEEE-FD0C9F98B7FD}" vid="{6F36F964-7481-4893-BF7C-78CB3ACFA0B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{AC7A6F1B-A0B5-4E3E-85A9-2F46B6123D4B}tf16411250_win32</Template>
  <TotalTime>600</TotalTime>
  <Words>1418</Words>
  <Application>Microsoft Office PowerPoint</Application>
  <PresentationFormat>Widescreen</PresentationFormat>
  <Paragraphs>202</Paragraphs>
  <Slides>37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Candara</vt:lpstr>
      <vt:lpstr>Corbel</vt:lpstr>
      <vt:lpstr>Times New Roman</vt:lpstr>
      <vt:lpstr>Tema di Office</vt:lpstr>
      <vt:lpstr>AMS</vt:lpstr>
      <vt:lpstr>Aim of  the project:</vt:lpstr>
      <vt:lpstr>Summary:</vt:lpstr>
      <vt:lpstr>Research questions:</vt:lpstr>
      <vt:lpstr>Creation of the dataset:</vt:lpstr>
      <vt:lpstr>Which variables did I choose?</vt:lpstr>
      <vt:lpstr>Exploratory analysis:</vt:lpstr>
      <vt:lpstr>Stacked barplot: People at poverty risk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 for multivariate normality:</vt:lpstr>
      <vt:lpstr>Boxplot to check the distribution of the variables and the outliers</vt:lpstr>
      <vt:lpstr>Presentazione standard di PowerPoint</vt:lpstr>
      <vt:lpstr>Principal component analysis</vt:lpstr>
      <vt:lpstr>There are three very important step that we need to do before PCA:</vt:lpstr>
      <vt:lpstr>PCA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Combining biplot and variable importance</vt:lpstr>
      <vt:lpstr>Presentazione standard di PowerPoint</vt:lpstr>
      <vt:lpstr>Multidimensional scaling : cmdscale()</vt:lpstr>
      <vt:lpstr>Hierarchical clustering</vt:lpstr>
      <vt:lpstr>Presentazione standard di PowerPoint</vt:lpstr>
      <vt:lpstr>K-means clustering:</vt:lpstr>
      <vt:lpstr>Choose the number of clusters:</vt:lpstr>
      <vt:lpstr>Cluster K-means</vt:lpstr>
      <vt:lpstr>PAM</vt:lpstr>
      <vt:lpstr>Model based clustering:</vt:lpstr>
      <vt:lpstr>Plot: Model based clustering</vt:lpstr>
      <vt:lpstr>Presentazione standard di PowerPoint</vt:lpstr>
      <vt:lpstr>Manova</vt:lpstr>
      <vt:lpstr>Conclusions and further improvements: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AMS</dc:title>
  <dc:creator>Alessia Leo Folliero</dc:creator>
  <cp:lastModifiedBy>Alessia Leo Folliero</cp:lastModifiedBy>
  <cp:revision>7</cp:revision>
  <dcterms:created xsi:type="dcterms:W3CDTF">2023-04-04T07:19:37Z</dcterms:created>
  <dcterms:modified xsi:type="dcterms:W3CDTF">2023-09-18T12:42:21Z</dcterms:modified>
</cp:coreProperties>
</file>